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6C2E-BA10-4D7E-BC12-7547A5D116A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468D-2B45-436F-B5C4-7FC6DC331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6C2E-BA10-4D7E-BC12-7547A5D116A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468D-2B45-436F-B5C4-7FC6DC331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6C2E-BA10-4D7E-BC12-7547A5D116A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468D-2B45-436F-B5C4-7FC6DC331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6C2E-BA10-4D7E-BC12-7547A5D116A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468D-2B45-436F-B5C4-7FC6DC331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6C2E-BA10-4D7E-BC12-7547A5D116A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468D-2B45-436F-B5C4-7FC6DC331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6C2E-BA10-4D7E-BC12-7547A5D116A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468D-2B45-436F-B5C4-7FC6DC331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6C2E-BA10-4D7E-BC12-7547A5D116A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468D-2B45-436F-B5C4-7FC6DC331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6C2E-BA10-4D7E-BC12-7547A5D116A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468D-2B45-436F-B5C4-7FC6DC331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6C2E-BA10-4D7E-BC12-7547A5D116A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468D-2B45-436F-B5C4-7FC6DC331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6C2E-BA10-4D7E-BC12-7547A5D116A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468D-2B45-436F-B5C4-7FC6DC331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6C2E-BA10-4D7E-BC12-7547A5D116A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468D-2B45-436F-B5C4-7FC6DC331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16C2E-BA10-4D7E-BC12-7547A5D116A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C468D-2B45-436F-B5C4-7FC6DC3310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6200"/>
            <a:ext cx="4519186" cy="61657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(12.5 ± 1.2) + (13.2 ± 2.7) = ??</a:t>
            </a:r>
          </a:p>
          <a:p>
            <a:endParaRPr lang="en-US" sz="1200" dirty="0" smtClean="0"/>
          </a:p>
          <a:p>
            <a:r>
              <a:rPr lang="en-US" sz="2800" dirty="0" smtClean="0"/>
              <a:t>(9.8 ± 0.8) - (4.2 ± 0.9) = ??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(16.0 ± 0.6) x (4.0 ± 0.7) = ??</a:t>
            </a:r>
          </a:p>
          <a:p>
            <a:endParaRPr lang="en-US" sz="2800" dirty="0"/>
          </a:p>
          <a:p>
            <a:r>
              <a:rPr lang="en-US" sz="2800" dirty="0" smtClean="0"/>
              <a:t>(24.0 ± 0.5) / (3.0 ± 0.2) = ??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800" dirty="0" smtClean="0"/>
              <a:t>(6.0 ± 3%) x (9.0 ± 5%) = ??</a:t>
            </a:r>
          </a:p>
          <a:p>
            <a:endParaRPr lang="en-US" sz="4400" dirty="0" smtClean="0"/>
          </a:p>
          <a:p>
            <a:r>
              <a:rPr lang="en-US" sz="2800" dirty="0" smtClean="0"/>
              <a:t>(6.0 ± 0.4)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= ??</a:t>
            </a:r>
          </a:p>
          <a:p>
            <a:endParaRPr lang="en-US" sz="2800" baseline="30000" dirty="0"/>
          </a:p>
          <a:p>
            <a:r>
              <a:rPr lang="en-US" sz="2800" dirty="0" smtClean="0"/>
              <a:t>√(144 ± 0.4) </a:t>
            </a:r>
            <a:r>
              <a:rPr lang="en-US" sz="2800" smtClean="0"/>
              <a:t>= ??</a:t>
            </a:r>
            <a:endParaRPr lang="en-US" sz="2800" baseline="30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79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</dc:creator>
  <cp:lastModifiedBy>physics</cp:lastModifiedBy>
  <cp:revision>3</cp:revision>
  <dcterms:created xsi:type="dcterms:W3CDTF">2018-09-07T16:20:03Z</dcterms:created>
  <dcterms:modified xsi:type="dcterms:W3CDTF">2018-09-07T16:32:32Z</dcterms:modified>
</cp:coreProperties>
</file>