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1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53F9-D3EB-2247-99CF-9E923B121FE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8D31-4375-634B-830F-3C3F1175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2362200"/>
            <a:ext cx="8001000" cy="228600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 uniform meter stick has a mass of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102.0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grams, and I place a 15.0 gram clamp at the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12.0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mark, and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 17.0 gram clamp at the 62.0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mark.  At what mark would it balance? (Assume the meter stick to have a COM at 50.0 cm)</a:t>
            </a:r>
            <a:endParaRPr lang="en-US" sz="24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50292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47.3 cm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362200"/>
            <a:ext cx="76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2362200"/>
            <a:ext cx="76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3276600" y="2590800"/>
            <a:ext cx="838200" cy="762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38100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 uniform meter stick has a mass of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142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grams, and has a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34.0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g mass at the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30.0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mark.  Where do you clamp a 32.0 g mass to make it balance at the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40.0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mark?</a:t>
            </a:r>
            <a:endParaRPr lang="en-US" sz="24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50292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6.25 </a:t>
            </a:r>
            <a:r>
              <a:rPr lang="en-US" sz="1200" dirty="0" smtClean="0">
                <a:latin typeface="Times New Roman"/>
                <a:cs typeface="Times New Roman"/>
              </a:rPr>
              <a:t>cm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362200"/>
            <a:ext cx="8001000" cy="228600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2362200"/>
            <a:ext cx="76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797" y="2362200"/>
            <a:ext cx="76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667000" y="2590800"/>
            <a:ext cx="838200" cy="762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4362" y="1752600"/>
            <a:ext cx="84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A uniform meter stick has a mass of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89.0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grams, and has a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10.0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g mass at the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15.0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mark.  What mass do you put at the 85.0 cm mark to make it balance at the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52.0 </a:t>
            </a:r>
            <a:r>
              <a:rPr lang="en-US" sz="2400" dirty="0" smtClean="0">
                <a:latin typeface="Times New Roman"/>
                <a:cs typeface="Times New Roman"/>
                <a:sym typeface="Symbol" pitchFamily="18" charset="2"/>
              </a:rPr>
              <a:t>cm mark?</a:t>
            </a:r>
            <a:endParaRPr lang="en-US" sz="2400" dirty="0">
              <a:latin typeface="Times New Roman"/>
              <a:cs typeface="Times New Roman"/>
              <a:sym typeface="Symbol" pitchFamily="18" charset="2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5029200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 smtClean="0">
                <a:latin typeface="Times New Roman"/>
                <a:cs typeface="Times New Roman"/>
                <a:sym typeface="Symbol"/>
              </a:rPr>
              <a:t>solution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6938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16.6 </a:t>
            </a:r>
            <a:r>
              <a:rPr lang="en-US" sz="1200" dirty="0" smtClean="0">
                <a:latin typeface="Times New Roman"/>
                <a:cs typeface="Times New Roman"/>
              </a:rPr>
              <a:t>g</a:t>
            </a:r>
            <a:endParaRPr lang="en-US" sz="1200" baseline="300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362200"/>
            <a:ext cx="8001000" cy="228600"/>
          </a:xfrm>
          <a:prstGeom prst="rect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362200"/>
            <a:ext cx="76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2362200"/>
            <a:ext cx="76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4038600" y="2590800"/>
            <a:ext cx="838200" cy="7620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10045" y="1752600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=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157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</dc:title>
  <dc:creator>Chris</dc:creator>
  <cp:lastModifiedBy>physics</cp:lastModifiedBy>
  <cp:revision>24</cp:revision>
  <dcterms:created xsi:type="dcterms:W3CDTF">2015-03-10T22:57:14Z</dcterms:created>
  <dcterms:modified xsi:type="dcterms:W3CDTF">2019-03-13T22:35:53Z</dcterms:modified>
</cp:coreProperties>
</file>