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43" d="100"/>
          <a:sy n="143" d="100"/>
        </p:scale>
        <p:origin x="488" y="1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A857A-F30A-4659-99F5-83E96BA2D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7F239-D47E-4334-B7E6-1541E1D13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556AC-38C1-4604-9681-25EB1BE10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5BD2C-53FD-4402-A60B-E25B0F23D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4F79A-EA01-4D5A-AAC4-DFA69D3EC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F5A9C-0F33-4EDE-8399-BCCC41AA1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9C110-6888-46C9-948B-628B1EEA1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7D296-CD38-40F9-9D6D-2EE5E4A24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8DDCD-3E59-4142-A8E4-C9257C45C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04316-DDB6-4657-9D7F-A68417602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D6B37-DE1C-4809-856E-ECCB80304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AFCED4A-2D66-43B1-8474-DFB5E5E51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3" y="254000"/>
            <a:ext cx="80930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Energy Ride</a:t>
            </a:r>
            <a:endParaRPr lang="en-US" sz="3200" dirty="0">
              <a:sym typeface="Symbol" pitchFamily="18" charset="2"/>
            </a:endParaRPr>
          </a:p>
        </p:txBody>
      </p:sp>
      <p:pic>
        <p:nvPicPr>
          <p:cNvPr id="14" name="Picture 13" descr="EuroFighter320 Side View Tower and Loop with measurem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52500"/>
            <a:ext cx="5784841" cy="29075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</Words>
  <Application>Microsoft Macintosh PowerPoint</Application>
  <PresentationFormat>On-screen Show (16:10)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Company>Muriley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Microsoft Office User</cp:lastModifiedBy>
  <cp:revision>107</cp:revision>
  <dcterms:created xsi:type="dcterms:W3CDTF">2017-04-21T17:18:21Z</dcterms:created>
  <dcterms:modified xsi:type="dcterms:W3CDTF">2022-05-28T20:45:40Z</dcterms:modified>
</cp:coreProperties>
</file>