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90" autoAdjust="0"/>
  </p:normalViewPr>
  <p:slideViewPr>
    <p:cSldViewPr>
      <p:cViewPr varScale="1">
        <p:scale>
          <a:sx n="116" d="100"/>
          <a:sy n="11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1C-84CD-4F6C-99CF-65E4D0D2C22C}" type="datetimeFigureOut">
              <a:rPr lang="en-US" smtClean="0"/>
              <a:pPr/>
              <a:t>2016-04-19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EC8D-5E7F-4166-83D8-4BA9A1111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1C-84CD-4F6C-99CF-65E4D0D2C22C}" type="datetimeFigureOut">
              <a:rPr lang="en-US" smtClean="0"/>
              <a:pPr/>
              <a:t>2016-04-19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EC8D-5E7F-4166-83D8-4BA9A1111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1C-84CD-4F6C-99CF-65E4D0D2C22C}" type="datetimeFigureOut">
              <a:rPr lang="en-US" smtClean="0"/>
              <a:pPr/>
              <a:t>2016-04-19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EC8D-5E7F-4166-83D8-4BA9A1111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1C-84CD-4F6C-99CF-65E4D0D2C22C}" type="datetimeFigureOut">
              <a:rPr lang="en-US" smtClean="0"/>
              <a:pPr/>
              <a:t>2016-04-19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EC8D-5E7F-4166-83D8-4BA9A1111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1C-84CD-4F6C-99CF-65E4D0D2C22C}" type="datetimeFigureOut">
              <a:rPr lang="en-US" smtClean="0"/>
              <a:pPr/>
              <a:t>2016-04-19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EC8D-5E7F-4166-83D8-4BA9A1111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1C-84CD-4F6C-99CF-65E4D0D2C22C}" type="datetimeFigureOut">
              <a:rPr lang="en-US" smtClean="0"/>
              <a:pPr/>
              <a:t>2016-04-19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EC8D-5E7F-4166-83D8-4BA9A1111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1C-84CD-4F6C-99CF-65E4D0D2C22C}" type="datetimeFigureOut">
              <a:rPr lang="en-US" smtClean="0"/>
              <a:pPr/>
              <a:t>2016-04-19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EC8D-5E7F-4166-83D8-4BA9A1111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1C-84CD-4F6C-99CF-65E4D0D2C22C}" type="datetimeFigureOut">
              <a:rPr lang="en-US" smtClean="0"/>
              <a:pPr/>
              <a:t>2016-04-19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EC8D-5E7F-4166-83D8-4BA9A1111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1C-84CD-4F6C-99CF-65E4D0D2C22C}" type="datetimeFigureOut">
              <a:rPr lang="en-US" smtClean="0"/>
              <a:pPr/>
              <a:t>2016-04-19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EC8D-5E7F-4166-83D8-4BA9A1111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1C-84CD-4F6C-99CF-65E4D0D2C22C}" type="datetimeFigureOut">
              <a:rPr lang="en-US" smtClean="0"/>
              <a:pPr/>
              <a:t>2016-04-19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EC8D-5E7F-4166-83D8-4BA9A1111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0D1C-84CD-4F6C-99CF-65E4D0D2C22C}" type="datetimeFigureOut">
              <a:rPr lang="en-US" smtClean="0"/>
              <a:pPr/>
              <a:t>2016-04-19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FEC8D-5E7F-4166-83D8-4BA9A1111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D0D1C-84CD-4F6C-99CF-65E4D0D2C22C}" type="datetimeFigureOut">
              <a:rPr lang="en-US" smtClean="0"/>
              <a:pPr/>
              <a:t>2016-04-19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FEC8D-5E7F-4166-83D8-4BA9A11113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8338" y="309563"/>
            <a:ext cx="5267325" cy="623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6425" y="1466850"/>
            <a:ext cx="5391150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6425" y="423863"/>
            <a:ext cx="5391150" cy="601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3575" y="633413"/>
            <a:ext cx="5276850" cy="559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9763" y="376238"/>
            <a:ext cx="5324475" cy="610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9288" y="576263"/>
            <a:ext cx="5305425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691" y="1981200"/>
            <a:ext cx="9018223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9288" y="1685925"/>
            <a:ext cx="5305425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9763" y="928688"/>
            <a:ext cx="5324475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5475" y="952500"/>
            <a:ext cx="535305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3</cp:revision>
  <dcterms:created xsi:type="dcterms:W3CDTF">2016-04-19T15:15:27Z</dcterms:created>
  <dcterms:modified xsi:type="dcterms:W3CDTF">2016-04-19T15:34:22Z</dcterms:modified>
</cp:coreProperties>
</file>