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90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0D1C-84CD-4F6C-99CF-65E4D0D2C22C}" type="datetimeFigureOut">
              <a:rPr lang="en-US" smtClean="0"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EC8D-5E7F-4166-83D8-4BA9A11113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0735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7150"/>
            <a:ext cx="5486400" cy="674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"/>
            <a:ext cx="5248275" cy="688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33350"/>
            <a:ext cx="546735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088" y="309563"/>
            <a:ext cx="5457825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081088"/>
            <a:ext cx="557212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175" y="1"/>
            <a:ext cx="54088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3" y="1"/>
            <a:ext cx="493110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31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775"/>
            <a:ext cx="5429250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54102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54483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66675"/>
            <a:ext cx="552450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089" y="0"/>
            <a:ext cx="5319712" cy="687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988" y="457200"/>
            <a:ext cx="55340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988" y="652463"/>
            <a:ext cx="55340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</cp:revision>
  <dcterms:created xsi:type="dcterms:W3CDTF">2016-04-19T15:15:27Z</dcterms:created>
  <dcterms:modified xsi:type="dcterms:W3CDTF">2016-04-19T15:22:08Z</dcterms:modified>
</cp:coreProperties>
</file>