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A560-43D7-424E-A142-4BAAB665771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06A7-5C08-402C-860C-8B8EEFF6A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A560-43D7-424E-A142-4BAAB665771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06A7-5C08-402C-860C-8B8EEFF6A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A560-43D7-424E-A142-4BAAB665771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06A7-5C08-402C-860C-8B8EEFF6A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A560-43D7-424E-A142-4BAAB665771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06A7-5C08-402C-860C-8B8EEFF6A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A560-43D7-424E-A142-4BAAB665771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06A7-5C08-402C-860C-8B8EEFF6A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A560-43D7-424E-A142-4BAAB665771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06A7-5C08-402C-860C-8B8EEFF6A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A560-43D7-424E-A142-4BAAB665771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06A7-5C08-402C-860C-8B8EEFF6A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A560-43D7-424E-A142-4BAAB665771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06A7-5C08-402C-860C-8B8EEFF6A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A560-43D7-424E-A142-4BAAB665771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06A7-5C08-402C-860C-8B8EEFF6A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A560-43D7-424E-A142-4BAAB665771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06A7-5C08-402C-860C-8B8EEFF6A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A560-43D7-424E-A142-4BAAB665771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06A7-5C08-402C-860C-8B8EEFF6A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9A560-43D7-424E-A142-4BAAB665771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506A7-5C08-402C-860C-8B8EEFF6A8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76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Paper 2 2009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57755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195449" cy="615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" y="76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Paper 2010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1 2009</dc:title>
  <dc:creator>Murray, Christopher</dc:creator>
  <cp:lastModifiedBy>Murray, Christopher</cp:lastModifiedBy>
  <cp:revision>14</cp:revision>
  <dcterms:created xsi:type="dcterms:W3CDTF">2014-04-04T20:37:29Z</dcterms:created>
  <dcterms:modified xsi:type="dcterms:W3CDTF">2014-04-04T22:25:33Z</dcterms:modified>
</cp:coreProperties>
</file>