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782"/>
            <a:ext cx="5614987" cy="573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073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"/>
            <a:ext cx="5791200" cy="57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(16:10)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2018-01-04T19:07:19Z</dcterms:modified>
</cp:coreProperties>
</file>