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700" y="-114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72553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947781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2018-01-04T19:02:58Z</dcterms:modified>
</cp:coreProperties>
</file>