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90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2F4ED-00D0-452F-B8D2-F41FF1C83228}" type="datetimeFigureOut">
              <a:rPr lang="en-US" smtClean="0"/>
              <a:pPr/>
              <a:t>2018-01-04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E65-FB3A-4A2A-9222-71D6DE8B1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688826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43400" cy="5754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(16:10)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3</cp:revision>
  <dcterms:created xsi:type="dcterms:W3CDTF">2018-01-02T19:13:38Z</dcterms:created>
  <dcterms:modified xsi:type="dcterms:W3CDTF">2018-01-04T19:01:24Z</dcterms:modified>
</cp:coreProperties>
</file>