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7" r:id="rId3"/>
    <p:sldId id="288" r:id="rId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4628"/>
  </p:normalViewPr>
  <p:slideViewPr>
    <p:cSldViewPr>
      <p:cViewPr>
        <p:scale>
          <a:sx n="135" d="100"/>
          <a:sy n="135" d="100"/>
        </p:scale>
        <p:origin x="672" y="32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pPr/>
              <a:t>9/29/23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pPr/>
              <a:t>9/29/23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pPr/>
              <a:t>9/29/23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pPr/>
              <a:t>9/29/23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pPr/>
              <a:t>9/29/23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pPr/>
              <a:t>9/29/23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pPr/>
              <a:t>9/29/23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pPr/>
              <a:t>9/29/23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pPr/>
              <a:t>9/29/23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pPr/>
              <a:t>9/29/23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pPr/>
              <a:t>9/29/23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9FC1A-9ABF-4DD4-8D9D-F945EC8E5BCE}" type="datetimeFigureOut">
              <a:rPr lang="en-US" smtClean="0"/>
              <a:pPr/>
              <a:t>9/29/23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Linearization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190500"/>
            <a:ext cx="5998758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Power Functions</a:t>
            </a:r>
          </a:p>
          <a:p>
            <a:endParaRPr lang="en-US" sz="2800" dirty="0"/>
          </a:p>
          <a:p>
            <a:pPr lvl="1"/>
            <a:r>
              <a:rPr lang="en-US" sz="4000" dirty="0"/>
              <a:t>y = </a:t>
            </a:r>
            <a:r>
              <a:rPr lang="en-US" sz="4000" b="1" dirty="0" err="1"/>
              <a:t>A</a:t>
            </a:r>
            <a:r>
              <a:rPr lang="en-US" sz="4000" dirty="0" err="1"/>
              <a:t>x</a:t>
            </a:r>
            <a:r>
              <a:rPr lang="en-US" sz="4000" b="1" baseline="30000" dirty="0" err="1"/>
              <a:t>n</a:t>
            </a:r>
            <a:endParaRPr lang="en-US" sz="4000" b="1" baseline="30000" dirty="0"/>
          </a:p>
          <a:p>
            <a:endParaRPr lang="en-US" sz="2800" dirty="0"/>
          </a:p>
          <a:p>
            <a:r>
              <a:rPr lang="en-US" sz="2800" dirty="0"/>
              <a:t>ln(y) = </a:t>
            </a:r>
            <a:r>
              <a:rPr lang="en-US" sz="2800" b="1" dirty="0"/>
              <a:t>n</a:t>
            </a:r>
            <a:r>
              <a:rPr lang="en-US" sz="2800" dirty="0"/>
              <a:t> ln(x) + ln (</a:t>
            </a:r>
            <a:r>
              <a:rPr lang="en-US" sz="2800" b="1" dirty="0"/>
              <a:t>A</a:t>
            </a:r>
            <a:r>
              <a:rPr lang="en-US" sz="2800" dirty="0"/>
              <a:t>)</a:t>
            </a:r>
          </a:p>
          <a:p>
            <a:endParaRPr lang="en-US" sz="2800" dirty="0"/>
          </a:p>
          <a:p>
            <a:r>
              <a:rPr lang="en-US" sz="2800" dirty="0"/>
              <a:t>Graph ln(y) vs. ln(x) and derive </a:t>
            </a:r>
            <a:r>
              <a:rPr lang="en-US" sz="2800" b="1" dirty="0"/>
              <a:t>n</a:t>
            </a:r>
            <a:r>
              <a:rPr lang="en-US" sz="2800" dirty="0"/>
              <a:t> and </a:t>
            </a:r>
            <a:r>
              <a:rPr lang="en-US" sz="2800" b="1" dirty="0"/>
              <a:t>A</a:t>
            </a:r>
          </a:p>
          <a:p>
            <a:endParaRPr lang="en-US" sz="2800" dirty="0"/>
          </a:p>
          <a:p>
            <a:r>
              <a:rPr lang="en-US" sz="2800" dirty="0"/>
              <a:t>Linearized graph – y vs </a:t>
            </a:r>
            <a:r>
              <a:rPr lang="en-US" sz="2800" dirty="0" err="1"/>
              <a:t>x</a:t>
            </a:r>
            <a:r>
              <a:rPr lang="en-US" sz="2800" baseline="30000" dirty="0" err="1"/>
              <a:t>n</a:t>
            </a:r>
            <a:endParaRPr lang="en-US" sz="2800" baseline="30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190500"/>
            <a:ext cx="5569153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Exponyential</a:t>
            </a:r>
            <a:r>
              <a:rPr lang="en-US" sz="2800" dirty="0"/>
              <a:t> Functions</a:t>
            </a:r>
          </a:p>
          <a:p>
            <a:endParaRPr lang="en-US" sz="2800" dirty="0"/>
          </a:p>
          <a:p>
            <a:pPr lvl="1"/>
            <a:r>
              <a:rPr lang="en-US" sz="4000" dirty="0"/>
              <a:t>y = </a:t>
            </a:r>
            <a:r>
              <a:rPr lang="en-US" sz="4000" b="1" dirty="0" err="1"/>
              <a:t>A</a:t>
            </a:r>
            <a:r>
              <a:rPr lang="en-US" sz="4000" dirty="0" err="1"/>
              <a:t>e</a:t>
            </a:r>
            <a:r>
              <a:rPr lang="en-US" sz="4000" b="1" baseline="30000" dirty="0" err="1"/>
              <a:t>k</a:t>
            </a:r>
            <a:r>
              <a:rPr lang="en-US" sz="4000" baseline="30000" dirty="0" err="1"/>
              <a:t>x</a:t>
            </a:r>
            <a:endParaRPr lang="en-US" sz="4000" baseline="30000" dirty="0"/>
          </a:p>
          <a:p>
            <a:endParaRPr lang="en-US" sz="2800" dirty="0"/>
          </a:p>
          <a:p>
            <a:r>
              <a:rPr lang="en-US" sz="2800" dirty="0" err="1"/>
              <a:t>ln</a:t>
            </a:r>
            <a:r>
              <a:rPr lang="en-US" sz="2800" dirty="0"/>
              <a:t>(y) = </a:t>
            </a:r>
            <a:r>
              <a:rPr lang="en-US" sz="2800" b="1" dirty="0"/>
              <a:t>k</a:t>
            </a:r>
            <a:r>
              <a:rPr lang="en-US" sz="2800" dirty="0"/>
              <a:t> x </a:t>
            </a:r>
            <a:r>
              <a:rPr lang="en-US" sz="2800"/>
              <a:t>+ ln </a:t>
            </a:r>
            <a:r>
              <a:rPr lang="en-US" sz="2800" dirty="0"/>
              <a:t>(</a:t>
            </a:r>
            <a:r>
              <a:rPr lang="en-US" sz="2800" b="1" dirty="0"/>
              <a:t>A</a:t>
            </a:r>
            <a:r>
              <a:rPr lang="en-US" sz="2800" dirty="0"/>
              <a:t>)</a:t>
            </a:r>
          </a:p>
          <a:p>
            <a:endParaRPr lang="en-US" sz="2800" dirty="0"/>
          </a:p>
          <a:p>
            <a:r>
              <a:rPr lang="en-US" sz="2800" dirty="0"/>
              <a:t>Graph ln(y) vs.  x and derive </a:t>
            </a:r>
            <a:r>
              <a:rPr lang="en-US" sz="2800" b="1" dirty="0"/>
              <a:t>k</a:t>
            </a:r>
            <a:r>
              <a:rPr lang="en-US" sz="2800" dirty="0"/>
              <a:t> and </a:t>
            </a:r>
            <a:r>
              <a:rPr lang="en-US" sz="2800" b="1" dirty="0"/>
              <a:t>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73</Words>
  <Application>Microsoft Macintosh PowerPoint</Application>
  <PresentationFormat>On-screen Show (16:10)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Office Theme</vt:lpstr>
      <vt:lpstr>Linearization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Microsoft Office User</cp:lastModifiedBy>
  <cp:revision>12</cp:revision>
  <dcterms:created xsi:type="dcterms:W3CDTF">2020-03-16T17:18:51Z</dcterms:created>
  <dcterms:modified xsi:type="dcterms:W3CDTF">2023-09-29T20:39:28Z</dcterms:modified>
</cp:coreProperties>
</file>