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1" r:id="rId3"/>
    <p:sldId id="342" r:id="rId4"/>
    <p:sldId id="338" r:id="rId5"/>
    <p:sldId id="337" r:id="rId6"/>
    <p:sldId id="339" r:id="rId7"/>
    <p:sldId id="343" r:id="rId8"/>
    <p:sldId id="305" r:id="rId9"/>
    <p:sldId id="256" r:id="rId10"/>
    <p:sldId id="257" r:id="rId11"/>
    <p:sldId id="258" r:id="rId12"/>
    <p:sldId id="260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273" r:id="rId44"/>
    <p:sldId id="259" r:id="rId45"/>
    <p:sldId id="261" r:id="rId46"/>
    <p:sldId id="267" r:id="rId47"/>
    <p:sldId id="268" r:id="rId48"/>
    <p:sldId id="272" r:id="rId49"/>
    <p:sldId id="275" r:id="rId50"/>
    <p:sldId id="297" r:id="rId51"/>
    <p:sldId id="298" r:id="rId52"/>
    <p:sldId id="29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BC9C-6A73-4B6B-962F-AD378066922C}" type="datetimeFigureOut">
              <a:rPr lang="en-US" smtClean="0"/>
              <a:pPr/>
              <a:t>2017-04-04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92D6-E6E1-48F5-9EF5-EEBABFC7F8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715000" cy="68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7400" cy="68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72200" y="6248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290 K, +2 K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4679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94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2800" y="381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0944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00662" cy="696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913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8980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109663"/>
            <a:ext cx="67341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42875"/>
            <a:ext cx="66294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71080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341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0" y="609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0944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1862138"/>
            <a:ext cx="68675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89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1800" y="457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0944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88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6753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3733800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286 K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63912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2" y="0"/>
            <a:ext cx="6531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2896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437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50944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</a:t>
            </a:r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2100" cy="70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9471"/>
            <a:ext cx="7248525" cy="614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4987" cy="73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0" y="381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0944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6</a:t>
            </a:r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74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68484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3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29325" cy="705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348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38800" cy="68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715566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4117"/>
            <a:ext cx="6400800" cy="48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14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381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 2010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395913" cy="212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5705475" cy="167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819150"/>
            <a:ext cx="44100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74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7400" y="457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 2011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5908"/>
            <a:ext cx="5076825" cy="596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800600" cy="158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1"/>
            <a:ext cx="450504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609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 2012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771525"/>
            <a:ext cx="45243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6806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4021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0" y="381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 2013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53625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2924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3" y="804863"/>
            <a:ext cx="44100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477000" cy="36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945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735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457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 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0944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42</Words>
  <Application>Microsoft Office PowerPoint</Application>
  <PresentationFormat>On-screen Show (4:3)</PresentationFormat>
  <Paragraphs>26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-1</vt:lpstr>
      <vt:lpstr>Slide 2</vt:lpstr>
      <vt:lpstr>Slide 3</vt:lpstr>
      <vt:lpstr>0</vt:lpstr>
      <vt:lpstr>Slide 5</vt:lpstr>
      <vt:lpstr>Slide 6</vt:lpstr>
      <vt:lpstr>Slide 7</vt:lpstr>
      <vt:lpstr>1</vt:lpstr>
      <vt:lpstr>Slide 9</vt:lpstr>
      <vt:lpstr>Slide 10</vt:lpstr>
      <vt:lpstr>Slide 11</vt:lpstr>
      <vt:lpstr>Slide 12</vt:lpstr>
      <vt:lpstr>2</vt:lpstr>
      <vt:lpstr>Slide 14</vt:lpstr>
      <vt:lpstr>Slide 15</vt:lpstr>
      <vt:lpstr>Slide 16</vt:lpstr>
      <vt:lpstr>Slide 17</vt:lpstr>
      <vt:lpstr>Slide 18</vt:lpstr>
      <vt:lpstr>Slide 19</vt:lpstr>
      <vt:lpstr>3</vt:lpstr>
      <vt:lpstr>Slide 21</vt:lpstr>
      <vt:lpstr>Slide 22</vt:lpstr>
      <vt:lpstr>4</vt:lpstr>
      <vt:lpstr>Slide 24</vt:lpstr>
      <vt:lpstr>Slide 25</vt:lpstr>
      <vt:lpstr>Slide 26</vt:lpstr>
      <vt:lpstr>Slide 27</vt:lpstr>
      <vt:lpstr>Slide 28</vt:lpstr>
      <vt:lpstr>5</vt:lpstr>
      <vt:lpstr>Slide 30</vt:lpstr>
      <vt:lpstr>Slide 31</vt:lpstr>
      <vt:lpstr>Slide 32</vt:lpstr>
      <vt:lpstr>6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MC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Murray, Christopher</dc:creator>
  <cp:lastModifiedBy>Murray, Christopher</cp:lastModifiedBy>
  <cp:revision>36</cp:revision>
  <dcterms:created xsi:type="dcterms:W3CDTF">2014-03-14T18:21:45Z</dcterms:created>
  <dcterms:modified xsi:type="dcterms:W3CDTF">2017-04-04T22:48:41Z</dcterms:modified>
</cp:coreProperties>
</file>