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60" r:id="rId5"/>
    <p:sldId id="273" r:id="rId6"/>
    <p:sldId id="259" r:id="rId7"/>
    <p:sldId id="261" r:id="rId8"/>
    <p:sldId id="263" r:id="rId9"/>
    <p:sldId id="266" r:id="rId10"/>
    <p:sldId id="264" r:id="rId11"/>
    <p:sldId id="265" r:id="rId12"/>
    <p:sldId id="269" r:id="rId13"/>
    <p:sldId id="267" r:id="rId14"/>
    <p:sldId id="268" r:id="rId15"/>
    <p:sldId id="300" r:id="rId16"/>
    <p:sldId id="301" r:id="rId17"/>
    <p:sldId id="302" r:id="rId18"/>
    <p:sldId id="303" r:id="rId19"/>
    <p:sldId id="304" r:id="rId20"/>
    <p:sldId id="272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97" r:id="rId29"/>
    <p:sldId id="298" r:id="rId30"/>
    <p:sldId id="299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BC9C-6A73-4B6B-962F-AD378066922C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73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437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2100" cy="70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9471"/>
            <a:ext cx="7248525" cy="614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74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7400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2011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5908"/>
            <a:ext cx="5076825" cy="59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8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88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6753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3733800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286 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63912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2" y="0"/>
            <a:ext cx="6531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715000" cy="6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800600" cy="158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1"/>
            <a:ext cx="450504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09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771525"/>
            <a:ext cx="45243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94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28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00662" cy="696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91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8980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109663"/>
            <a:ext cx="67341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42875"/>
            <a:ext cx="66294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4021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2013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5362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292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7400" cy="68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6248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290 K, +2 K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804863"/>
            <a:ext cx="44100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4987" cy="73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2013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7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6848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3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29325" cy="70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34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68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715566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467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4117"/>
            <a:ext cx="6400800" cy="48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14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395913" cy="212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5705475" cy="167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819150"/>
            <a:ext cx="44100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41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0" y="609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1862138"/>
            <a:ext cx="6867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26</Words>
  <Application>Microsoft Office PowerPoint</Application>
  <PresentationFormat>On-screen Show (4:3)</PresentationFormat>
  <Paragraphs>11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Murray, Christopher</dc:creator>
  <cp:lastModifiedBy>Chris Murray</cp:lastModifiedBy>
  <cp:revision>31</cp:revision>
  <dcterms:created xsi:type="dcterms:W3CDTF">2014-03-14T18:21:45Z</dcterms:created>
  <dcterms:modified xsi:type="dcterms:W3CDTF">2014-03-14T18:45:36Z</dcterms:modified>
</cp:coreProperties>
</file>