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643"/>
  </p:normalViewPr>
  <p:slideViewPr>
    <p:cSldViewPr>
      <p:cViewPr varScale="1">
        <p:scale>
          <a:sx n="144" d="100"/>
          <a:sy n="144" d="100"/>
        </p:scale>
        <p:origin x="520" y="17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B4D1-B4B7-4D56-B026-579077F33F08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001-3A20-4AA6-8F87-496692FAE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B4D1-B4B7-4D56-B026-579077F33F08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001-3A20-4AA6-8F87-496692FAE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B4D1-B4B7-4D56-B026-579077F33F08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001-3A20-4AA6-8F87-496692FAE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B4D1-B4B7-4D56-B026-579077F33F08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001-3A20-4AA6-8F87-496692FAE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B4D1-B4B7-4D56-B026-579077F33F08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001-3A20-4AA6-8F87-496692FAE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B4D1-B4B7-4D56-B026-579077F33F08}" type="datetimeFigureOut">
              <a:rPr lang="en-US" smtClean="0"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001-3A20-4AA6-8F87-496692FAE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B4D1-B4B7-4D56-B026-579077F33F08}" type="datetimeFigureOut">
              <a:rPr lang="en-US" smtClean="0"/>
              <a:t>3/19/20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001-3A20-4AA6-8F87-496692FAE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B4D1-B4B7-4D56-B026-579077F33F08}" type="datetimeFigureOut">
              <a:rPr lang="en-US" smtClean="0"/>
              <a:t>3/19/20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001-3A20-4AA6-8F87-496692FAE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B4D1-B4B7-4D56-B026-579077F33F08}" type="datetimeFigureOut">
              <a:rPr lang="en-US" smtClean="0"/>
              <a:t>3/19/20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001-3A20-4AA6-8F87-496692FAE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B4D1-B4B7-4D56-B026-579077F33F08}" type="datetimeFigureOut">
              <a:rPr lang="en-US" smtClean="0"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001-3A20-4AA6-8F87-496692FAE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B4D1-B4B7-4D56-B026-579077F33F08}" type="datetimeFigureOut">
              <a:rPr lang="en-US" smtClean="0"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001-3A20-4AA6-8F87-496692FAE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2B4D1-B4B7-4D56-B026-579077F33F08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35001-3A20-4AA6-8F87-496692FAEF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4066569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5062538" cy="567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04" y="73796"/>
            <a:ext cx="4079896" cy="560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90500"/>
            <a:ext cx="438587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6380"/>
            <a:ext cx="5291138" cy="552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9FBDF9-523F-B348-83E2-C976A29A7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144" y="2950690"/>
            <a:ext cx="3728856" cy="24828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5119688" cy="542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457432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00FB32-43E9-4549-AE5C-D3B43E135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972" y="2933700"/>
            <a:ext cx="4314027" cy="12742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45244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0"/>
            <a:ext cx="4574237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489241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"/>
            <a:ext cx="55530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440051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7FCEB6-2A67-284B-84A5-5C7F205AA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972" y="2933700"/>
            <a:ext cx="4314027" cy="12742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"/>
            <a:ext cx="55435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5490"/>
            <a:ext cx="4114800" cy="540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3825"/>
            <a:ext cx="55149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04775"/>
            <a:ext cx="4578169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499"/>
            <a:ext cx="4419600" cy="542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3779"/>
            <a:ext cx="5197061" cy="543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"/>
            <a:ext cx="4576763" cy="513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413336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54864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"/>
            <a:ext cx="415090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3825"/>
            <a:ext cx="55245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"/>
            <a:ext cx="55435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4957763" cy="530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"/>
            <a:ext cx="429103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"/>
            <a:ext cx="55340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"/>
            <a:ext cx="55245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390127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"/>
            <a:ext cx="453623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1763"/>
            <a:ext cx="54959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668"/>
            <a:ext cx="4191000" cy="548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"/>
            <a:ext cx="423056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14300"/>
            <a:ext cx="479208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"/>
            <a:ext cx="55245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14300"/>
            <a:ext cx="519963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5897563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5048250" cy="533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" y="13369"/>
            <a:ext cx="4129088" cy="566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0</Words>
  <Application>Microsoft Macintosh PowerPoint</Application>
  <PresentationFormat>On-screen Show (16:10)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Murray, Christopher</dc:creator>
  <cp:lastModifiedBy>Microsoft Office User</cp:lastModifiedBy>
  <cp:revision>10</cp:revision>
  <dcterms:created xsi:type="dcterms:W3CDTF">2020-03-11T20:28:34Z</dcterms:created>
  <dcterms:modified xsi:type="dcterms:W3CDTF">2020-03-19T22:25:58Z</dcterms:modified>
</cp:coreProperties>
</file>