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4643"/>
  </p:normalViewPr>
  <p:slideViewPr>
    <p:cSldViewPr snapToGrid="0" snapToObjects="1">
      <p:cViewPr varScale="1">
        <p:scale>
          <a:sx n="113" d="100"/>
          <a:sy n="113" d="100"/>
        </p:scale>
        <p:origin x="19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E790-F3BD-9647-9010-D8CB4C13BF53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A3DE-5A92-074C-8307-E6112F66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8FFC3E2-3108-3745-8DBD-37CB73461529}"/>
              </a:ext>
            </a:extLst>
          </p:cNvPr>
          <p:cNvSpPr/>
          <p:nvPr/>
        </p:nvSpPr>
        <p:spPr>
          <a:xfrm>
            <a:off x="1041608" y="2529901"/>
            <a:ext cx="176169" cy="176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885FDF-C57F-E248-B0AA-E23DAB231AC6}"/>
              </a:ext>
            </a:extLst>
          </p:cNvPr>
          <p:cNvSpPr/>
          <p:nvPr/>
        </p:nvSpPr>
        <p:spPr>
          <a:xfrm>
            <a:off x="1177333" y="2661950"/>
            <a:ext cx="176169" cy="176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71A335-620A-A048-99CF-1BBE18A66710}"/>
              </a:ext>
            </a:extLst>
          </p:cNvPr>
          <p:cNvSpPr/>
          <p:nvPr/>
        </p:nvSpPr>
        <p:spPr>
          <a:xfrm>
            <a:off x="1217777" y="2497742"/>
            <a:ext cx="176169" cy="176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FFEACB-A5CF-B14B-B6F3-7EA1111650E3}"/>
              </a:ext>
            </a:extLst>
          </p:cNvPr>
          <p:cNvSpPr/>
          <p:nvPr/>
        </p:nvSpPr>
        <p:spPr>
          <a:xfrm>
            <a:off x="1027289" y="2706070"/>
            <a:ext cx="176169" cy="176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3EB3FA-6C14-AE44-B4ED-F1040EF05A29}"/>
              </a:ext>
            </a:extLst>
          </p:cNvPr>
          <p:cNvSpPr/>
          <p:nvPr/>
        </p:nvSpPr>
        <p:spPr>
          <a:xfrm>
            <a:off x="5932570" y="2679037"/>
            <a:ext cx="176169" cy="176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7385A-C26B-D345-913D-927B0DDA208B}"/>
              </a:ext>
            </a:extLst>
          </p:cNvPr>
          <p:cNvSpPr/>
          <p:nvPr/>
        </p:nvSpPr>
        <p:spPr>
          <a:xfrm>
            <a:off x="4817455" y="2643980"/>
            <a:ext cx="176169" cy="176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4B0082-5214-0548-9BEA-48C2E90550FB}"/>
              </a:ext>
            </a:extLst>
          </p:cNvPr>
          <p:cNvSpPr/>
          <p:nvPr/>
        </p:nvSpPr>
        <p:spPr>
          <a:xfrm>
            <a:off x="8012729" y="2706070"/>
            <a:ext cx="176169" cy="176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3B9122-8066-D148-9A95-6ED8A60B8327}"/>
              </a:ext>
            </a:extLst>
          </p:cNvPr>
          <p:cNvSpPr/>
          <p:nvPr/>
        </p:nvSpPr>
        <p:spPr>
          <a:xfrm>
            <a:off x="7016692" y="2679037"/>
            <a:ext cx="176169" cy="176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CA601-0781-824D-96DD-9A0F1110EE17}"/>
              </a:ext>
            </a:extLst>
          </p:cNvPr>
          <p:cNvSpPr txBox="1"/>
          <p:nvPr/>
        </p:nvSpPr>
        <p:spPr>
          <a:xfrm>
            <a:off x="1405032" y="310492"/>
            <a:ext cx="235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Binding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A0573-F7DB-7E46-BF6E-B68C8455FD82}"/>
              </a:ext>
            </a:extLst>
          </p:cNvPr>
          <p:cNvSpPr txBox="1"/>
          <p:nvPr/>
        </p:nvSpPr>
        <p:spPr>
          <a:xfrm>
            <a:off x="4817455" y="3386667"/>
            <a:ext cx="44275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09049-4D9B-FB49-A572-60D87DBA5240}"/>
              </a:ext>
            </a:extLst>
          </p:cNvPr>
          <p:cNvSpPr txBox="1"/>
          <p:nvPr/>
        </p:nvSpPr>
        <p:spPr>
          <a:xfrm>
            <a:off x="5799279" y="3394121"/>
            <a:ext cx="44275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1756B-A80B-B346-B3C3-45458DA5FE02}"/>
              </a:ext>
            </a:extLst>
          </p:cNvPr>
          <p:cNvSpPr txBox="1"/>
          <p:nvPr/>
        </p:nvSpPr>
        <p:spPr>
          <a:xfrm>
            <a:off x="6985002" y="3386667"/>
            <a:ext cx="279244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563B8-A095-1142-A927-1A1A16792D60}"/>
              </a:ext>
            </a:extLst>
          </p:cNvPr>
          <p:cNvSpPr txBox="1"/>
          <p:nvPr/>
        </p:nvSpPr>
        <p:spPr>
          <a:xfrm>
            <a:off x="7961191" y="3378998"/>
            <a:ext cx="279244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2F0BC-A664-E54E-A249-065D72464B35}"/>
              </a:ext>
            </a:extLst>
          </p:cNvPr>
          <p:cNvSpPr txBox="1"/>
          <p:nvPr/>
        </p:nvSpPr>
        <p:spPr>
          <a:xfrm>
            <a:off x="1037710" y="3394121"/>
            <a:ext cx="734645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- 4</a:t>
            </a:r>
          </a:p>
        </p:txBody>
      </p:sp>
    </p:spTree>
    <p:extLst>
      <p:ext uri="{BB962C8B-B14F-4D97-AF65-F5344CB8AC3E}">
        <p14:creationId xmlns:p14="http://schemas.microsoft.com/office/powerpoint/2010/main" val="351424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43FC8-D024-6745-81FB-D4A9F9C7A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92" y="0"/>
            <a:ext cx="599321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61DAB-9C85-EB46-B550-093395E5EC22}"/>
              </a:ext>
            </a:extLst>
          </p:cNvPr>
          <p:cNvSpPr txBox="1"/>
          <p:nvPr/>
        </p:nvSpPr>
        <p:spPr>
          <a:xfrm>
            <a:off x="1405032" y="310492"/>
            <a:ext cx="397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 Value = energy released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741D5-5B19-6F45-B244-2C80CE24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378" y="1400905"/>
            <a:ext cx="4539780" cy="2554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84AF0-5716-8F41-9190-8389E8AB7BD5}"/>
              </a:ext>
            </a:extLst>
          </p:cNvPr>
          <p:cNvSpPr txBox="1"/>
          <p:nvPr/>
        </p:nvSpPr>
        <p:spPr>
          <a:xfrm>
            <a:off x="1241778" y="2768273"/>
            <a:ext cx="800219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AF138-92EC-A744-BC0B-E6B9652259E0}"/>
              </a:ext>
            </a:extLst>
          </p:cNvPr>
          <p:cNvSpPr txBox="1"/>
          <p:nvPr/>
        </p:nvSpPr>
        <p:spPr>
          <a:xfrm>
            <a:off x="4216400" y="2327389"/>
            <a:ext cx="89954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D30C1-46C3-1440-B7F8-9C94FB92866C}"/>
              </a:ext>
            </a:extLst>
          </p:cNvPr>
          <p:cNvSpPr txBox="1"/>
          <p:nvPr/>
        </p:nvSpPr>
        <p:spPr>
          <a:xfrm>
            <a:off x="957729" y="4563230"/>
            <a:ext cx="6513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Exoergic / + Q value / Mass converted to KE</a:t>
            </a:r>
          </a:p>
        </p:txBody>
      </p:sp>
    </p:spTree>
    <p:extLst>
      <p:ext uri="{BB962C8B-B14F-4D97-AF65-F5344CB8AC3E}">
        <p14:creationId xmlns:p14="http://schemas.microsoft.com/office/powerpoint/2010/main" val="390259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61DAB-9C85-EB46-B550-093395E5EC22}"/>
              </a:ext>
            </a:extLst>
          </p:cNvPr>
          <p:cNvSpPr txBox="1"/>
          <p:nvPr/>
        </p:nvSpPr>
        <p:spPr>
          <a:xfrm>
            <a:off x="1405032" y="310492"/>
            <a:ext cx="397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 Value = energy released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741D5-5B19-6F45-B244-2C80CE24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2" y="1636888"/>
            <a:ext cx="4506851" cy="2554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84AF0-5716-8F41-9190-8389E8AB7BD5}"/>
              </a:ext>
            </a:extLst>
          </p:cNvPr>
          <p:cNvSpPr txBox="1"/>
          <p:nvPr/>
        </p:nvSpPr>
        <p:spPr>
          <a:xfrm>
            <a:off x="824089" y="2549080"/>
            <a:ext cx="800219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AF138-92EC-A744-BC0B-E6B9652259E0}"/>
              </a:ext>
            </a:extLst>
          </p:cNvPr>
          <p:cNvSpPr txBox="1"/>
          <p:nvPr/>
        </p:nvSpPr>
        <p:spPr>
          <a:xfrm>
            <a:off x="3764844" y="3017568"/>
            <a:ext cx="89954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3EAD-B272-E54D-83A1-1DDC8618878D}"/>
              </a:ext>
            </a:extLst>
          </p:cNvPr>
          <p:cNvSpPr txBox="1"/>
          <p:nvPr/>
        </p:nvSpPr>
        <p:spPr>
          <a:xfrm>
            <a:off x="850527" y="4754010"/>
            <a:ext cx="664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Endoergic / - Q value / KE converted to mass</a:t>
            </a:r>
          </a:p>
        </p:txBody>
      </p:sp>
    </p:spTree>
    <p:extLst>
      <p:ext uri="{BB962C8B-B14F-4D97-AF65-F5344CB8AC3E}">
        <p14:creationId xmlns:p14="http://schemas.microsoft.com/office/powerpoint/2010/main" val="275861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BFD4C-A564-EA47-8654-BE65CFB3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5" y="0"/>
            <a:ext cx="5244714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6DACC8-BCE4-5B41-9D7E-A444D3AB996C}"/>
              </a:ext>
            </a:extLst>
          </p:cNvPr>
          <p:cNvSpPr txBox="1"/>
          <p:nvPr/>
        </p:nvSpPr>
        <p:spPr>
          <a:xfrm>
            <a:off x="5173874" y="2094136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Radioactivity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31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48</Words>
  <Application>Microsoft Macintosh PowerPoint</Application>
  <PresentationFormat>On-screen Show (16:10)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2020-03-15T20:01:20Z</dcterms:created>
  <dcterms:modified xsi:type="dcterms:W3CDTF">2020-03-15T21:55:39Z</dcterms:modified>
</cp:coreProperties>
</file>