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6" r:id="rId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 snapToGrid="0" snapToObjects="1">
      <p:cViewPr varScale="1">
        <p:scale>
          <a:sx n="144" d="100"/>
          <a:sy n="144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027-DC00-FB43-A404-75FAB08624D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746E-745E-D448-A48B-5E442840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83610-71EF-BD45-B783-D43F3F9B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312185"/>
            <a:ext cx="5517619" cy="43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6D258B-06A1-1D46-B8A0-A497FC09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75" y="381740"/>
            <a:ext cx="8138673" cy="49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On-screen Show (16:10)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2020-03-19T17:43:15Z</dcterms:created>
  <dcterms:modified xsi:type="dcterms:W3CDTF">2020-03-19T18:06:18Z</dcterms:modified>
</cp:coreProperties>
</file>