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05" r:id="rId2"/>
    <p:sldId id="407" r:id="rId3"/>
    <p:sldId id="403" r:id="rId4"/>
    <p:sldId id="411" r:id="rId5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2" y="-7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AD635-7920-42A2-BD0B-F63BB1F21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07D8B-0290-42BA-A703-A957AA8D3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8C656-4C90-490B-A877-73134749C9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57D4F-67C9-44E2-89FA-F7A6BFA7B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D59F0-2FDC-4E9F-BA8C-875E3F025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E2D3B-AA61-4204-8CFC-5C7F9C0FD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D9F0F-2A12-4836-9F76-EF2043BC4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CC203-8B39-4089-B96A-5E3542D287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F4FC8-94E9-4BAE-93F0-49C20B5FA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366C0-5719-48AA-B418-A8D698CD7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87900-AAB7-4733-9779-CE9432D3E4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B9AA73B-314F-4347-9902-2810F701FF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304800" y="114300"/>
            <a:ext cx="8534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/>
              <a:t>    ??</a:t>
            </a:r>
            <a:r>
              <a:rPr lang="en-US" sz="4000" b="1"/>
              <a:t>                </a:t>
            </a:r>
            <a:r>
              <a:rPr lang="en-US" sz="4000" b="1" baseline="30000"/>
              <a:t>40</a:t>
            </a:r>
            <a:r>
              <a:rPr lang="en-US" sz="4000" b="1" baseline="-25000"/>
              <a:t>20</a:t>
            </a:r>
            <a:r>
              <a:rPr lang="en-US" sz="4000" b="1"/>
              <a:t>C   +   </a:t>
            </a:r>
            <a:r>
              <a:rPr lang="en-US" sz="4000">
                <a:sym typeface="Symbol" charset="2"/>
              </a:rPr>
              <a:t>-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4991100"/>
            <a:ext cx="833438" cy="4619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baseline="30000"/>
              <a:t>40</a:t>
            </a:r>
            <a:r>
              <a:rPr lang="en-US" sz="2400" b="1" baseline="-25000"/>
              <a:t>19</a:t>
            </a:r>
            <a:r>
              <a:rPr lang="en-US" sz="2400" b="1"/>
              <a:t>K</a:t>
            </a:r>
            <a:endParaRPr lang="en-US" sz="2400"/>
          </a:p>
        </p:txBody>
      </p:sp>
      <p:sp>
        <p:nvSpPr>
          <p:cNvPr id="2052" name="Line 6"/>
          <p:cNvSpPr>
            <a:spLocks noChangeShapeType="1"/>
          </p:cNvSpPr>
          <p:nvPr/>
        </p:nvSpPr>
        <p:spPr bwMode="auto">
          <a:xfrm>
            <a:off x="1905000" y="4445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8967" name="Text Box 7"/>
          <p:cNvSpPr txBox="1">
            <a:spLocks noChangeArrowheads="1"/>
          </p:cNvSpPr>
          <p:nvPr/>
        </p:nvSpPr>
        <p:spPr bwMode="auto">
          <a:xfrm>
            <a:off x="228600" y="1778000"/>
            <a:ext cx="8915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ym typeface="Symbol" charset="2"/>
              </a:rPr>
              <a:t>- = Neutron turns to proton</a:t>
            </a:r>
            <a:endParaRPr lang="en-US" sz="3200"/>
          </a:p>
          <a:p>
            <a:r>
              <a:rPr lang="en-US" sz="3200"/>
              <a:t>Nucleons remain unchanged</a:t>
            </a:r>
          </a:p>
          <a:p>
            <a:r>
              <a:rPr lang="en-US" sz="3200"/>
              <a:t>Z = 19 + 1 = 20 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89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89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89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89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304800" y="114300"/>
            <a:ext cx="8534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baseline="30000"/>
              <a:t>210</a:t>
            </a:r>
            <a:r>
              <a:rPr lang="en-US" sz="4000" b="1" baseline="-25000"/>
              <a:t>82</a:t>
            </a:r>
            <a:r>
              <a:rPr lang="en-US" sz="4000" b="1"/>
              <a:t>Pb            </a:t>
            </a:r>
            <a:r>
              <a:rPr lang="en-US" sz="4000" b="1" baseline="30000"/>
              <a:t>206</a:t>
            </a:r>
            <a:r>
              <a:rPr lang="en-US" sz="4000" b="1" baseline="-25000"/>
              <a:t>80</a:t>
            </a:r>
            <a:r>
              <a:rPr lang="en-US" sz="4000" b="1"/>
              <a:t>Hg   +   </a:t>
            </a:r>
            <a:r>
              <a:rPr lang="en-US" sz="4000"/>
              <a:t>??</a:t>
            </a:r>
            <a:endParaRPr lang="en-US" sz="5400">
              <a:sym typeface="Symbol" charset="2"/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228600" y="4991100"/>
            <a:ext cx="379413" cy="4619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ym typeface="Symbol" charset="2"/>
              </a:rPr>
              <a:t></a:t>
            </a:r>
          </a:p>
        </p:txBody>
      </p:sp>
      <p:sp>
        <p:nvSpPr>
          <p:cNvPr id="3076" name="Line 6"/>
          <p:cNvSpPr>
            <a:spLocks noChangeShapeType="1"/>
          </p:cNvSpPr>
          <p:nvPr/>
        </p:nvSpPr>
        <p:spPr bwMode="auto">
          <a:xfrm>
            <a:off x="2057400" y="6350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1015" name="Text Box 7"/>
          <p:cNvSpPr txBox="1">
            <a:spLocks noChangeArrowheads="1"/>
          </p:cNvSpPr>
          <p:nvPr/>
        </p:nvSpPr>
        <p:spPr bwMode="auto">
          <a:xfrm>
            <a:off x="228600" y="1778000"/>
            <a:ext cx="8915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ym typeface="Symbol" charset="2"/>
              </a:rPr>
              <a:t> = 2p2n, 4 nucleons, 2 protons</a:t>
            </a:r>
            <a:endParaRPr lang="en-US"/>
          </a:p>
          <a:p>
            <a:r>
              <a:rPr lang="en-US"/>
              <a:t>210 - 4 = 206</a:t>
            </a:r>
          </a:p>
          <a:p>
            <a:r>
              <a:rPr lang="en-US"/>
              <a:t>82 - 2 = 80 Hg (Mercury)</a:t>
            </a:r>
            <a:endParaRPr lang="en-US" sz="2400" baseline="-25000">
              <a:sym typeface="Symbol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10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10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10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10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304800" y="114300"/>
            <a:ext cx="8534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/>
              <a:t>??  </a:t>
            </a:r>
            <a:r>
              <a:rPr lang="en-US" sz="4000" b="1" baseline="30000"/>
              <a:t>      </a:t>
            </a:r>
            <a:r>
              <a:rPr lang="en-US" sz="4000" b="1"/>
              <a:t>             </a:t>
            </a:r>
            <a:r>
              <a:rPr lang="en-US" sz="4000" b="1" baseline="30000"/>
              <a:t>15</a:t>
            </a:r>
            <a:r>
              <a:rPr lang="en-US" sz="4000" b="1" baseline="-25000"/>
              <a:t>7</a:t>
            </a:r>
            <a:r>
              <a:rPr lang="en-US" sz="4000" b="1"/>
              <a:t>N   +  </a:t>
            </a:r>
            <a:r>
              <a:rPr lang="en-US" sz="4000">
                <a:sym typeface="Symbol" charset="2"/>
              </a:rPr>
              <a:t>+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228600" y="4991100"/>
            <a:ext cx="731838" cy="4619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baseline="30000"/>
              <a:t>15</a:t>
            </a:r>
            <a:r>
              <a:rPr lang="en-US" sz="2400" b="1" baseline="-25000"/>
              <a:t>8</a:t>
            </a:r>
            <a:r>
              <a:rPr lang="en-US" sz="2400" b="1"/>
              <a:t>O</a:t>
            </a:r>
            <a:endParaRPr lang="en-US" sz="2400"/>
          </a:p>
        </p:txBody>
      </p:sp>
      <p:sp>
        <p:nvSpPr>
          <p:cNvPr id="4100" name="Line 6"/>
          <p:cNvSpPr>
            <a:spLocks noChangeShapeType="1"/>
          </p:cNvSpPr>
          <p:nvPr/>
        </p:nvSpPr>
        <p:spPr bwMode="auto">
          <a:xfrm>
            <a:off x="1524000" y="4445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6919" name="Text Box 7"/>
          <p:cNvSpPr txBox="1">
            <a:spLocks noChangeArrowheads="1"/>
          </p:cNvSpPr>
          <p:nvPr/>
        </p:nvSpPr>
        <p:spPr bwMode="auto">
          <a:xfrm>
            <a:off x="228600" y="1778000"/>
            <a:ext cx="8915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ym typeface="Symbol" charset="2"/>
              </a:rPr>
              <a:t>+ = Proton turns to a neutron</a:t>
            </a:r>
            <a:endParaRPr lang="en-US" sz="3200"/>
          </a:p>
          <a:p>
            <a:r>
              <a:rPr lang="en-US" sz="3200"/>
              <a:t>Nucleons remain unchanged</a:t>
            </a:r>
          </a:p>
          <a:p>
            <a:r>
              <a:rPr lang="en-US" sz="3200"/>
              <a:t>Z = 8 - 1 = 7 (Nitrogen)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6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6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6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6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304800" y="114300"/>
            <a:ext cx="8534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baseline="30000"/>
              <a:t>14</a:t>
            </a:r>
            <a:r>
              <a:rPr lang="en-US" sz="4000" b="1" baseline="-25000"/>
              <a:t>6</a:t>
            </a:r>
            <a:r>
              <a:rPr lang="en-US" sz="4000" b="1"/>
              <a:t>C              </a:t>
            </a:r>
            <a:r>
              <a:rPr lang="en-US" sz="4000" b="1" baseline="30000"/>
              <a:t>14</a:t>
            </a:r>
            <a:r>
              <a:rPr lang="en-US" sz="4000" b="1" baseline="-25000"/>
              <a:t>6</a:t>
            </a:r>
            <a:r>
              <a:rPr lang="en-US" sz="4000" b="1"/>
              <a:t>C   +  </a:t>
            </a:r>
            <a:r>
              <a:rPr lang="en-US" sz="4000">
                <a:sym typeface="Symbol" charset="2"/>
              </a:rPr>
              <a:t>??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228600" y="4991100"/>
            <a:ext cx="311150" cy="4619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ym typeface="Symbol" charset="2"/>
              </a:rPr>
              <a:t></a:t>
            </a:r>
            <a:endParaRPr lang="en-US" sz="2400"/>
          </a:p>
        </p:txBody>
      </p:sp>
      <p:sp>
        <p:nvSpPr>
          <p:cNvPr id="5124" name="Line 6"/>
          <p:cNvSpPr>
            <a:spLocks noChangeShapeType="1"/>
          </p:cNvSpPr>
          <p:nvPr/>
        </p:nvSpPr>
        <p:spPr bwMode="auto">
          <a:xfrm>
            <a:off x="1524000" y="4445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6919" name="Text Box 7"/>
          <p:cNvSpPr txBox="1">
            <a:spLocks noChangeArrowheads="1"/>
          </p:cNvSpPr>
          <p:nvPr/>
        </p:nvSpPr>
        <p:spPr bwMode="auto">
          <a:xfrm>
            <a:off x="228600" y="1778000"/>
            <a:ext cx="8915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ym typeface="Symbol" charset="2"/>
              </a:rPr>
              <a:t>+ = Proton turns to a neutron</a:t>
            </a:r>
            <a:endParaRPr lang="en-US" sz="3200"/>
          </a:p>
          <a:p>
            <a:r>
              <a:rPr lang="en-US" sz="3200"/>
              <a:t>Nucleons remain unchanged</a:t>
            </a:r>
          </a:p>
          <a:p>
            <a:r>
              <a:rPr lang="en-US" sz="3200"/>
              <a:t>Z = 8 - 1 = 7 (Nitrogen)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6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6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6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6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9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4314</TotalTime>
  <Words>106</Words>
  <Application>Microsoft Office PowerPoint</Application>
  <PresentationFormat>On-screen Show (16:10)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Times New Roman</vt:lpstr>
      <vt:lpstr>ＭＳ Ｐゴシック</vt:lpstr>
      <vt:lpstr>Arial</vt:lpstr>
      <vt:lpstr>Calibri</vt:lpstr>
      <vt:lpstr>Symbol</vt:lpstr>
      <vt:lpstr>Default Design</vt:lpstr>
      <vt:lpstr>Slide 1</vt:lpstr>
      <vt:lpstr>Slide 2</vt:lpstr>
      <vt:lpstr>Slide 3</vt:lpstr>
      <vt:lpstr>Slide 4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487</cp:revision>
  <dcterms:created xsi:type="dcterms:W3CDTF">2001-03-01T17:38:38Z</dcterms:created>
  <dcterms:modified xsi:type="dcterms:W3CDTF">2019-03-13T04:15:29Z</dcterms:modified>
</cp:coreProperties>
</file>