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B31D5-43E8-4521-8217-6F8CF852876C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BE784-3DFB-47A5-83E7-78739F4B71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8. A </a:t>
            </a:r>
            <a:r>
              <a:rPr lang="en-US" sz="2400" dirty="0"/>
              <a:t>radioactive substance has a half life of 13.0 s.  If you have an activity of 480. counts per second initially, what is the activity in 65.0 s?  (15.0 counts/s)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17. </a:t>
            </a:r>
            <a:r>
              <a:rPr lang="en-US" sz="2400" dirty="0"/>
              <a:t>A sample has a half-life of 34.0 minutes.  If after 87.0 minutes the activity is 137 counts per second, what was the activity initially? (807 counts/sec)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18. </a:t>
            </a:r>
            <a:r>
              <a:rPr lang="en-US" sz="2400" dirty="0"/>
              <a:t>At first the activity of a radioactive sample is 278 counts per minute, and after 17.0 hours the activity is 171 counts per minute.  What is the half-life of the sample in hours?  (24.2 hours)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19. </a:t>
            </a:r>
            <a:r>
              <a:rPr lang="en-US" sz="2400" dirty="0"/>
              <a:t>What is the activity of 13.0 g of Co-60 (m = 59.934 u) if it has a half life of 5.2708 years? (5.44x10</a:t>
            </a:r>
            <a:r>
              <a:rPr lang="en-US" sz="2400" baseline="30000" dirty="0"/>
              <a:t>14</a:t>
            </a:r>
            <a:r>
              <a:rPr lang="en-US" sz="2400" dirty="0"/>
              <a:t> counts/sec)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20. </a:t>
            </a:r>
            <a:r>
              <a:rPr lang="en-US" sz="2400" dirty="0"/>
              <a:t>You have 0.150 g of S-35 (m = 34.969 u), and the activity is  2.37x10</a:t>
            </a:r>
            <a:r>
              <a:rPr lang="en-US" sz="2400" baseline="30000" dirty="0"/>
              <a:t>14</a:t>
            </a:r>
            <a:r>
              <a:rPr lang="en-US" sz="2400" dirty="0"/>
              <a:t> counts/s.  What is the half life of S-35? (87.4 days)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21. </a:t>
            </a:r>
            <a:r>
              <a:rPr lang="en-US" sz="2400" dirty="0"/>
              <a:t>A sample of P-32 (m = 31.974 u) has a half life of 14.262 days.  How many grams do you have if it has </a:t>
            </a:r>
            <a:r>
              <a:rPr lang="en-US" sz="2400" dirty="0" err="1"/>
              <a:t>has</a:t>
            </a:r>
            <a:r>
              <a:rPr lang="en-US" sz="2400" dirty="0"/>
              <a:t> an activity of 4.20x10</a:t>
            </a:r>
            <a:r>
              <a:rPr lang="en-US" sz="2400" baseline="30000" dirty="0"/>
              <a:t>15</a:t>
            </a:r>
            <a:r>
              <a:rPr lang="en-US" sz="2400" dirty="0"/>
              <a:t> counts/sec? (0.397 g)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22. </a:t>
            </a:r>
            <a:r>
              <a:rPr lang="en-US" sz="2400" dirty="0"/>
              <a:t>What is the activity of 1.20 </a:t>
            </a:r>
            <a:r>
              <a:rPr lang="en-US" sz="2400" dirty="0" err="1"/>
              <a:t>μg</a:t>
            </a:r>
            <a:r>
              <a:rPr lang="en-US" sz="2400" dirty="0"/>
              <a:t> of Sr-90 (m = 89.908 u) if it has a half life of 28.79 years? (6.13x10</a:t>
            </a:r>
            <a:r>
              <a:rPr lang="en-US" sz="2400" baseline="30000" dirty="0"/>
              <a:t>6</a:t>
            </a:r>
            <a:r>
              <a:rPr lang="en-US" sz="2400" dirty="0"/>
              <a:t> counts/s)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23. </a:t>
            </a:r>
            <a:r>
              <a:rPr lang="en-US" sz="2400" dirty="0"/>
              <a:t>If you have 0.0340 mg of O-15 (m = 15.003) and the activity is 7.736x10</a:t>
            </a:r>
            <a:r>
              <a:rPr lang="en-US" sz="2400" baseline="30000" dirty="0"/>
              <a:t>18</a:t>
            </a:r>
            <a:r>
              <a:rPr lang="en-US" sz="2400" dirty="0"/>
              <a:t> counts/sec.  What is its half life? (122 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24. </a:t>
            </a:r>
            <a:r>
              <a:rPr lang="en-US" sz="2400" dirty="0"/>
              <a:t>A sample of C-11 (m = 11.0114 u) has a half life of 20.39 minutes.  How many grams do you have if it has an activity of 3.10x10</a:t>
            </a:r>
            <a:r>
              <a:rPr lang="en-US" sz="2400" baseline="30000" dirty="0"/>
              <a:t>13</a:t>
            </a:r>
            <a:r>
              <a:rPr lang="en-US" sz="2400" dirty="0"/>
              <a:t> counts/sec? (1.00 </a:t>
            </a:r>
            <a:r>
              <a:rPr lang="en-US" sz="2400" dirty="0" err="1"/>
              <a:t>μg</a:t>
            </a:r>
            <a:r>
              <a:rPr lang="en-US" sz="2400"/>
              <a:t>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 smtClean="0"/>
              <a:t>9. question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9. </a:t>
            </a:r>
            <a:r>
              <a:rPr lang="en-US" sz="2400" dirty="0"/>
              <a:t>A radioactive substance has a half life of 2.50 years.  If you have 128. g initially, after what time do you have only 2.00 grams left? (15.0 years)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10. </a:t>
            </a:r>
            <a:r>
              <a:rPr lang="en-US" sz="2400" dirty="0"/>
              <a:t>A radioactive substance starts off with 3240 atoms, and in 48.0 minutes, is down to 405 atoms.  What is its half life? (16.0 minutes)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11. </a:t>
            </a:r>
            <a:r>
              <a:rPr lang="en-US" sz="2400" dirty="0"/>
              <a:t>A radioactive substance has a half life of 47.0 s.  If you have 1920 g initially,  how much is left after 329 s?     (15.0 grams)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12. </a:t>
            </a:r>
            <a:r>
              <a:rPr lang="en-US" sz="2400" dirty="0"/>
              <a:t>A radioactive substance has a half life of 12.0 minutes.  If you have an activity of 5.12x10</a:t>
            </a:r>
            <a:r>
              <a:rPr lang="en-US" sz="2400" baseline="30000" dirty="0"/>
              <a:t>4</a:t>
            </a:r>
            <a:r>
              <a:rPr lang="en-US" sz="2400" dirty="0"/>
              <a:t> counts/sec initially, after what time do you have an activity of 1.28x10</a:t>
            </a:r>
            <a:r>
              <a:rPr lang="en-US" sz="2400" baseline="30000" dirty="0"/>
              <a:t>4</a:t>
            </a:r>
            <a:r>
              <a:rPr lang="en-US" sz="2400" dirty="0"/>
              <a:t> counts/sec? (24.0 minutes)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13. </a:t>
            </a:r>
            <a:r>
              <a:rPr lang="en-US" sz="2400" dirty="0"/>
              <a:t>A radioactive substance starts off with 3.20x10</a:t>
            </a:r>
            <a:r>
              <a:rPr lang="en-US" sz="2400" baseline="30000" dirty="0"/>
              <a:t>20</a:t>
            </a:r>
            <a:r>
              <a:rPr lang="en-US" sz="2400" dirty="0"/>
              <a:t> atoms, and in 85.0 minutes, is down to 1.00x10</a:t>
            </a:r>
            <a:r>
              <a:rPr lang="en-US" sz="2400" baseline="30000" dirty="0"/>
              <a:t>19</a:t>
            </a:r>
            <a:r>
              <a:rPr lang="en-US" sz="2400" dirty="0"/>
              <a:t> atoms.  What is its half life? (17.0 minutes)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14. </a:t>
            </a:r>
            <a:r>
              <a:rPr lang="en-US" sz="2400" dirty="0"/>
              <a:t>You have 45.0 grams initially of a sample with a half-life of 178 seconds.  In what time will there be only 13.0 grams left?   (319 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15. </a:t>
            </a:r>
            <a:r>
              <a:rPr lang="en-US" sz="2400" dirty="0"/>
              <a:t>You have 78.0 grams of </a:t>
            </a:r>
            <a:r>
              <a:rPr lang="en-US" sz="2400" dirty="0" err="1"/>
              <a:t>undecayed</a:t>
            </a:r>
            <a:r>
              <a:rPr lang="en-US" sz="2400" dirty="0"/>
              <a:t> nuclei initially, and in 68.0 hours you have only 45.0 grams left.   What is the half-life in hours? (85.7 hours)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14300"/>
            <a:ext cx="876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16. </a:t>
            </a:r>
            <a:r>
              <a:rPr lang="en-US" sz="2400" dirty="0"/>
              <a:t>A sample has a half-life of 13.7 seconds.  If its activity is initially 196 counts per second, what will it be in 60.0 seconds? (9.42 counts/sec)</a:t>
            </a:r>
          </a:p>
          <a:p>
            <a:pPr lvl="0"/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590</Words>
  <Application>Microsoft Office PowerPoint</Application>
  <PresentationFormat>On-screen Show (16:10)</PresentationFormat>
  <Paragraphs>18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physics</dc:creator>
  <cp:lastModifiedBy>physics</cp:lastModifiedBy>
  <cp:revision>1</cp:revision>
  <dcterms:created xsi:type="dcterms:W3CDTF">2020-03-27T22:52:30Z</dcterms:created>
  <dcterms:modified xsi:type="dcterms:W3CDTF">2020-03-27T23:00:04Z</dcterms:modified>
</cp:coreProperties>
</file>