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7" r:id="rId12"/>
    <p:sldId id="288" r:id="rId13"/>
    <p:sldId id="28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FC1A-9ABF-4DD4-8D9D-F945EC8E5BCE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3634-F067-4450-AF8B-5F7936460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1a. Find the missing particle or nucleus in these decays: (ignore neutrinos for this)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33500"/>
            <a:ext cx="28670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57300"/>
            <a:ext cx="2171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257300"/>
            <a:ext cx="2571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7a. Imagine it is possible for this nuclei to undergo both β</a:t>
            </a:r>
            <a:r>
              <a:rPr lang="en-US" sz="2400" baseline="30000" dirty="0"/>
              <a:t>-</a:t>
            </a:r>
            <a:r>
              <a:rPr lang="en-US" sz="2400" dirty="0"/>
              <a:t> and β</a:t>
            </a:r>
            <a:r>
              <a:rPr lang="en-US" sz="2400" baseline="30000" dirty="0"/>
              <a:t>+</a:t>
            </a:r>
            <a:r>
              <a:rPr lang="en-US" sz="2400" dirty="0"/>
              <a:t> decay.  Write the </a:t>
            </a:r>
            <a:r>
              <a:rPr lang="en-US" sz="2400" u="sng" dirty="0"/>
              <a:t>complete</a:t>
            </a:r>
            <a:r>
              <a:rPr lang="en-US" sz="2400" dirty="0"/>
              <a:t> decay equation for each: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33500"/>
            <a:ext cx="962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r="66000"/>
          <a:stretch>
            <a:fillRect/>
          </a:stretch>
        </p:blipFill>
        <p:spPr bwMode="auto">
          <a:xfrm>
            <a:off x="7543800" y="1104900"/>
            <a:ext cx="12954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7b. Imagine it is possible for this nuclei to undergo both β</a:t>
            </a:r>
            <a:r>
              <a:rPr lang="en-US" sz="2400" baseline="30000" dirty="0"/>
              <a:t>-</a:t>
            </a:r>
            <a:r>
              <a:rPr lang="en-US" sz="2400" dirty="0"/>
              <a:t> and β</a:t>
            </a:r>
            <a:r>
              <a:rPr lang="en-US" sz="2400" baseline="30000" dirty="0"/>
              <a:t>+</a:t>
            </a:r>
            <a:r>
              <a:rPr lang="en-US" sz="2400" dirty="0"/>
              <a:t> decay.  Write the </a:t>
            </a:r>
            <a:r>
              <a:rPr lang="en-US" sz="2400" u="sng" dirty="0"/>
              <a:t>complete</a:t>
            </a:r>
            <a:r>
              <a:rPr lang="en-US" sz="2400" dirty="0"/>
              <a:t> decay equation for each: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33500"/>
            <a:ext cx="1304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104900"/>
            <a:ext cx="12477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7c. Imagine it is possible for this nuclei to undergo both β</a:t>
            </a:r>
            <a:r>
              <a:rPr lang="en-US" sz="2400" baseline="30000" dirty="0"/>
              <a:t>-</a:t>
            </a:r>
            <a:r>
              <a:rPr lang="en-US" sz="2400" dirty="0"/>
              <a:t> and β</a:t>
            </a:r>
            <a:r>
              <a:rPr lang="en-US" sz="2400" baseline="30000" dirty="0"/>
              <a:t>+</a:t>
            </a:r>
            <a:r>
              <a:rPr lang="en-US" sz="2400" dirty="0"/>
              <a:t> decay.  Write the </a:t>
            </a:r>
            <a:r>
              <a:rPr lang="en-US" sz="2400" u="sng" dirty="0"/>
              <a:t>complete</a:t>
            </a:r>
            <a:r>
              <a:rPr lang="en-US" sz="2400" dirty="0"/>
              <a:t> decay equation for each: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33500"/>
            <a:ext cx="1143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104900"/>
            <a:ext cx="13525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7d. Imagine it is possible for this nuclei to undergo both β</a:t>
            </a:r>
            <a:r>
              <a:rPr lang="en-US" sz="2400" baseline="30000" dirty="0"/>
              <a:t>-</a:t>
            </a:r>
            <a:r>
              <a:rPr lang="en-US" sz="2400" dirty="0"/>
              <a:t> and β</a:t>
            </a:r>
            <a:r>
              <a:rPr lang="en-US" sz="2400" baseline="30000" dirty="0"/>
              <a:t>+</a:t>
            </a:r>
            <a:r>
              <a:rPr lang="en-US" sz="2400" dirty="0"/>
              <a:t> decay.  Write the </a:t>
            </a:r>
            <a:r>
              <a:rPr lang="en-US" sz="2400" u="sng" dirty="0"/>
              <a:t>complete</a:t>
            </a:r>
            <a:r>
              <a:rPr lang="en-US" sz="2400" dirty="0"/>
              <a:t> decay equation for each: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33500"/>
            <a:ext cx="1047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104900"/>
            <a:ext cx="14287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8. A radioactive substance has a half life of 13.0 s.  If you have an activity of 480. counts per second initially, what is the activity in 65.0 s?  (15.0 counts/s)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9. A radioactive substance has a half life of 2.50 years.  If you have 128. g initially, after what time do you have only 2.00 grams left? (15.0 years)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10. A radioactive substance starts off with 3240 atoms, and in 48.0 minutes, is down to 405 atoms.  What is its half life? (16.0 minutes)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11. A radioactive substance has a half life of 47.0 s.  If you have 1920 g initially,  how much is left after 329 s?     (15.0 grams)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12. A radioactive substance has a half life of 12.0 minutes.  If you have an activity of 5.12x10</a:t>
            </a:r>
            <a:r>
              <a:rPr lang="en-US" sz="2400" baseline="30000" dirty="0"/>
              <a:t>4</a:t>
            </a:r>
            <a:r>
              <a:rPr lang="en-US" sz="2400" dirty="0"/>
              <a:t> counts/sec initially, after what time do you have an activity of 1.28x10</a:t>
            </a:r>
            <a:r>
              <a:rPr lang="en-US" sz="2400" baseline="30000" dirty="0"/>
              <a:t>4</a:t>
            </a:r>
            <a:r>
              <a:rPr lang="en-US" sz="2400" dirty="0"/>
              <a:t> counts/sec? (24.0 minutes)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13. A radioactive substance starts off with 3.20x10</a:t>
            </a:r>
            <a:r>
              <a:rPr lang="en-US" sz="2400" baseline="30000" dirty="0"/>
              <a:t>20</a:t>
            </a:r>
            <a:r>
              <a:rPr lang="en-US" sz="2400" dirty="0"/>
              <a:t> atoms, and in 85.0 minutes, is down to 1.00x10</a:t>
            </a:r>
            <a:r>
              <a:rPr lang="en-US" sz="2400" baseline="30000" dirty="0"/>
              <a:t>19</a:t>
            </a:r>
            <a:r>
              <a:rPr lang="en-US" sz="2400" dirty="0"/>
              <a:t> atoms.  What is its half life? (17.0 minutes)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1b. Find the missing particle or nucleus in these decays: (ignore neutrinos for this)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33500"/>
            <a:ext cx="280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257300"/>
            <a:ext cx="2228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257300"/>
            <a:ext cx="22955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14. You have 45.0 grams initially of a sample with a half-life of 178 seconds.  In what time will there be only 13.0 grams left?   (319 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15. You have 78.0 grams of undecayed nuclei initially, and in 68.0 hours you have only 45.0 grams left.   What is the half-life in hours? (85.7 hours)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16. A sample has a half-life of 13.7 seconds.  If its activity is initially 196 counts per second, what will it be in 60.0 seconds? (9.42 counts/sec)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17. A sample has a half-life of 34.0 minutes.  If after 87.0 minutes the activity is 137 counts per second, what was the activity initially? (807 counts/sec)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18. At first the activity of a radioactive sample is 278 counts per minute, and after 17.0 hours the activity is 171 counts per minute.  What is the half-life of the sample in hours?  (24.2 hours)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19. What is the activity of 13.0 g of Co-60 (m = 59.934 u) if it has a half life of 5.2708 years? (5.44x10</a:t>
            </a:r>
            <a:r>
              <a:rPr lang="en-US" sz="2400" baseline="30000" dirty="0"/>
              <a:t>14</a:t>
            </a:r>
            <a:r>
              <a:rPr lang="en-US" sz="2400" dirty="0"/>
              <a:t> counts/sec)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20. You have 0.150 g of S-35 (m = 34.969 u), and the activity is  2.37x10</a:t>
            </a:r>
            <a:r>
              <a:rPr lang="en-US" sz="2400" baseline="30000" dirty="0"/>
              <a:t>14</a:t>
            </a:r>
            <a:r>
              <a:rPr lang="en-US" sz="2400" dirty="0"/>
              <a:t> counts/s.  What is the half life of S-35? (87.4 days)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21. A sample of P-32 (m = 31.974 u) has a half life of 14.262 days.  How many grams do you have if it has an activity of 4.20x10</a:t>
            </a:r>
            <a:r>
              <a:rPr lang="en-US" sz="2400" baseline="30000" dirty="0"/>
              <a:t>15</a:t>
            </a:r>
            <a:r>
              <a:rPr lang="en-US" sz="2400" dirty="0"/>
              <a:t> counts/sec? (0.397 g)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22. What is the activity of 1.20 </a:t>
            </a:r>
            <a:r>
              <a:rPr lang="en-US" sz="2400" dirty="0" err="1"/>
              <a:t>μg</a:t>
            </a:r>
            <a:r>
              <a:rPr lang="en-US" sz="2400" dirty="0"/>
              <a:t> of Sr-90 (m = 89.908 u) if it has a half life of 28.79 years? (6.13x10</a:t>
            </a:r>
            <a:r>
              <a:rPr lang="en-US" sz="2400" baseline="30000" dirty="0"/>
              <a:t>6</a:t>
            </a:r>
            <a:r>
              <a:rPr lang="en-US" sz="2400" dirty="0"/>
              <a:t> counts/s)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23. If you have 0.0340 mg of O-15 (m = 15.003) and the activity is 7.736x10</a:t>
            </a:r>
            <a:r>
              <a:rPr lang="en-US" sz="2400" baseline="30000" dirty="0"/>
              <a:t>18</a:t>
            </a:r>
            <a:r>
              <a:rPr lang="en-US" sz="2400" dirty="0"/>
              <a:t> counts/sec.  What is its half life? (122 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1c. Find the missing particle or nucleus in these decays: (ignore neutrinos for this)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33500"/>
            <a:ext cx="30575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333500"/>
            <a:ext cx="22383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257300"/>
            <a:ext cx="2143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24. A sample of C-11 (m = 11.0114 u) has a half life of 20.39 minutes.  How many grams do you have if it has an activity of 3.10x10</a:t>
            </a:r>
            <a:r>
              <a:rPr lang="en-US" sz="2400" baseline="30000" dirty="0"/>
              <a:t>13</a:t>
            </a:r>
            <a:r>
              <a:rPr lang="en-US" sz="2400" dirty="0"/>
              <a:t> counts/sec? (1.00 </a:t>
            </a:r>
            <a:r>
              <a:rPr lang="en-US" sz="2400" dirty="0" err="1"/>
              <a:t>μg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done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1d. Find the missing particle or nucleus in these decays: (ignore neutrinos for this)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33500"/>
            <a:ext cx="28670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333500"/>
            <a:ext cx="2247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409700"/>
            <a:ext cx="23145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Po-208 (m = 207.981222 u) → Pb-204 (m = 203.973020) + α   (5.216 MeV)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Dy-152 (m = 151.9247139 u)  →  Gd-148 (m = 147.9181098) + α    (3.272 MeV)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No-257 (m = 257.0968528 u)  →  Fm-253 (m = 253.0851763) + α   (8.452 MeV)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Pa-226 (m = 226.0279327 u)  →  Ac-222 (m = 222.0178289) + α   (6.987 MeV)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6. Am-234 (m = 234.0477940 u) →  Np-230 (m = 230.0378126) + α   (6.873 MeV)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895</Words>
  <Application>Microsoft Macintosh PowerPoint</Application>
  <PresentationFormat>On-screen Show (16:10)</PresentationFormat>
  <Paragraphs>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Microsoft Office User</cp:lastModifiedBy>
  <cp:revision>3</cp:revision>
  <dcterms:created xsi:type="dcterms:W3CDTF">2020-03-16T17:18:51Z</dcterms:created>
  <dcterms:modified xsi:type="dcterms:W3CDTF">2020-03-16T23:31:49Z</dcterms:modified>
</cp:coreProperties>
</file>