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90" r:id="rId2"/>
    <p:sldId id="388" r:id="rId3"/>
    <p:sldId id="328" r:id="rId4"/>
    <p:sldId id="389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0797" autoAdjust="0"/>
  </p:normalViewPr>
  <p:slideViewPr>
    <p:cSldViewPr>
      <p:cViewPr varScale="1">
        <p:scale>
          <a:sx n="138" d="100"/>
          <a:sy n="138" d="100"/>
        </p:scale>
        <p:origin x="680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D7B124-9850-4CCA-86F4-7E1B289FB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5A5AB-5CDC-48AC-8EEF-0EB61C4EDF6B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6CB33-A5E0-4346-9C2F-E5C106C81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289A7-03DB-48A1-9765-9CF7C6EDF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45B5-7D3F-4E79-BA97-1E7ADE7B8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7880-62EA-45F6-99F6-66FBF516A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472A-DBC1-4AD7-845A-824160969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8A6C-A3DF-438E-9FE2-FE6E91D2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0CE9-95FE-4944-B9F1-75077A6CA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A6306-88E8-44AE-B245-F4951BBA0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0DAF-C44C-4A9B-9BF9-88126EFE4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336A-4AB1-4DEC-9267-81027C73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E14F-6567-405D-BA03-9134CC686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67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67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67" smtClean="0"/>
            </a:lvl1pPr>
          </a:lstStyle>
          <a:p>
            <a:pPr>
              <a:defRPr/>
            </a:pPr>
            <a:fld id="{3B0D4655-2AD9-4CC1-BF05-74E854B47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5pPr>
      <a:lvl6pPr marL="380985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6pPr>
      <a:lvl7pPr marL="761970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7pPr>
      <a:lvl8pPr marL="1142954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8pPr>
      <a:lvl9pPr marL="1523939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pitchFamily="18" charset="0"/>
        </a:defRPr>
      </a:lvl9pPr>
    </p:titleStyle>
    <p:bodyStyle>
      <a:lvl1pPr marL="285739" indent="-285739" algn="l" rtl="0" eaLnBrk="0" fontAlgn="base" hangingPunct="0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rtl="0" eaLnBrk="0" fontAlgn="base" hangingPunct="0">
        <a:spcBef>
          <a:spcPct val="20000"/>
        </a:spcBef>
        <a:spcAft>
          <a:spcPct val="0"/>
        </a:spcAft>
        <a:buChar char="–"/>
        <a:defRPr sz="2333">
          <a:solidFill>
            <a:schemeClr val="tx1"/>
          </a:solidFill>
          <a:latin typeface="+mn-lt"/>
        </a:defRPr>
      </a:lvl2pPr>
      <a:lvl3pPr marL="952462" indent="-190492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33447" indent="-190492" algn="l" rtl="0" eaLnBrk="0" fontAlgn="base" hangingPunct="0">
        <a:spcBef>
          <a:spcPct val="20000"/>
        </a:spcBef>
        <a:spcAft>
          <a:spcPct val="0"/>
        </a:spcAft>
        <a:buChar char="–"/>
        <a:defRPr sz="1667">
          <a:solidFill>
            <a:schemeClr val="tx1"/>
          </a:solidFill>
          <a:latin typeface="+mn-lt"/>
        </a:defRPr>
      </a:lvl4pPr>
      <a:lvl5pPr marL="1714431" indent="-190492" algn="l" rtl="0" eaLnBrk="0" fontAlgn="base" hangingPunct="0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5pPr>
      <a:lvl6pPr marL="209541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6pPr>
      <a:lvl7pPr marL="2476401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7pPr>
      <a:lvl8pPr marL="285738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8pPr>
      <a:lvl9pPr marL="3238370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71500"/>
            <a:ext cx="419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Atoms are ≈ 10</a:t>
            </a:r>
            <a:r>
              <a:rPr lang="en-US" sz="2000" baseline="30000" dirty="0"/>
              <a:t>-10</a:t>
            </a:r>
            <a:r>
              <a:rPr lang="en-US" sz="2000" dirty="0"/>
              <a:t> m in radius</a:t>
            </a:r>
          </a:p>
          <a:p>
            <a:endParaRPr lang="en-US" sz="2000" dirty="0"/>
          </a:p>
          <a:p>
            <a:r>
              <a:rPr lang="en-US" sz="2000" dirty="0"/>
              <a:t>can see 10</a:t>
            </a:r>
            <a:r>
              <a:rPr lang="en-US" sz="2000" baseline="30000" dirty="0"/>
              <a:t>-4</a:t>
            </a:r>
            <a:r>
              <a:rPr lang="en-US" sz="2000" dirty="0"/>
              <a:t> m</a:t>
            </a:r>
          </a:p>
          <a:p>
            <a:endParaRPr lang="en-US" sz="2000" dirty="0"/>
          </a:p>
          <a:p>
            <a:r>
              <a:rPr lang="en-US" sz="2000" dirty="0"/>
              <a:t>100 sheets of paper = 1 cm</a:t>
            </a:r>
          </a:p>
          <a:p>
            <a:r>
              <a:rPr lang="en-US" sz="2000" dirty="0"/>
              <a:t>10,000 sheets = 1 m</a:t>
            </a:r>
          </a:p>
          <a:p>
            <a:r>
              <a:rPr lang="en-US" sz="2000" dirty="0"/>
              <a:t>1,000,000 sheets = soccer field (100m)</a:t>
            </a:r>
          </a:p>
        </p:txBody>
      </p:sp>
      <p:sp>
        <p:nvSpPr>
          <p:cNvPr id="1026" name="AutoShape 2" descr="Image result for meter stick"/>
          <p:cNvSpPr>
            <a:spLocks noChangeAspect="1" noChangeArrowheads="1"/>
          </p:cNvSpPr>
          <p:nvPr/>
        </p:nvSpPr>
        <p:spPr bwMode="auto">
          <a:xfrm>
            <a:off x="891646" y="-120386"/>
            <a:ext cx="254000" cy="254001"/>
          </a:xfrm>
          <a:prstGeom prst="rect">
            <a:avLst/>
          </a:prstGeom>
          <a:noFill/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28" name="AutoShape 4" descr="Image result for meter stick"/>
          <p:cNvSpPr>
            <a:spLocks noChangeAspect="1" noChangeArrowheads="1"/>
          </p:cNvSpPr>
          <p:nvPr/>
        </p:nvSpPr>
        <p:spPr bwMode="auto">
          <a:xfrm>
            <a:off x="891646" y="-120386"/>
            <a:ext cx="254000" cy="254001"/>
          </a:xfrm>
          <a:prstGeom prst="rect">
            <a:avLst/>
          </a:prstGeom>
          <a:noFill/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508000"/>
            <a:ext cx="1841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70000" y="3429000"/>
            <a:ext cx="3212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Nuclei are ≈ 10</a:t>
            </a:r>
            <a:r>
              <a:rPr lang="en-US" sz="2000" baseline="30000" dirty="0"/>
              <a:t>-15</a:t>
            </a:r>
            <a:r>
              <a:rPr lang="en-US" sz="2000" dirty="0"/>
              <a:t> m in radius</a:t>
            </a:r>
          </a:p>
        </p:txBody>
      </p:sp>
      <p:pic>
        <p:nvPicPr>
          <p:cNvPr id="1031" name="Picture 7" descr="What Are the Components of the Atomic 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6500" y="3683000"/>
            <a:ext cx="3007233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16000" y="0"/>
            <a:ext cx="6921500" cy="65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67" b="1" u="sng" dirty="0"/>
              <a:t>Nuclear Radius</a:t>
            </a:r>
            <a:endParaRPr lang="en-US" sz="750" dirty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762000"/>
            <a:ext cx="3349625" cy="841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7172" name="TextBox 7"/>
          <p:cNvSpPr txBox="1">
            <a:spLocks noChangeArrowheads="1"/>
          </p:cNvSpPr>
          <p:nvPr/>
        </p:nvSpPr>
        <p:spPr bwMode="auto">
          <a:xfrm>
            <a:off x="3111500" y="1651000"/>
            <a:ext cx="4169731" cy="11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333" dirty="0"/>
              <a:t>R - Nuclear radius (m)</a:t>
            </a:r>
          </a:p>
          <a:p>
            <a:r>
              <a:rPr lang="en-US" sz="2333" dirty="0"/>
              <a:t>R</a:t>
            </a:r>
            <a:r>
              <a:rPr lang="en-US" sz="2333" baseline="-25000" dirty="0"/>
              <a:t>o</a:t>
            </a:r>
            <a:r>
              <a:rPr lang="en-US" sz="2333" dirty="0"/>
              <a:t> - Fermi Radius (1.20x10</a:t>
            </a:r>
            <a:r>
              <a:rPr lang="en-US" sz="2333" baseline="30000" dirty="0"/>
              <a:t>-15</a:t>
            </a:r>
            <a:r>
              <a:rPr lang="en-US" sz="2333" dirty="0"/>
              <a:t> m)</a:t>
            </a:r>
          </a:p>
          <a:p>
            <a:r>
              <a:rPr lang="en-US" sz="2333" dirty="0"/>
              <a:t>A - Mass # (#p +#n)</a:t>
            </a: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952501" y="3048000"/>
            <a:ext cx="7429500" cy="8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33" dirty="0"/>
              <a:t>Example 1:  What is the radius of a Uranium 235 nucleus?  (A = 235) (7.4 fm)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381236" y="889000"/>
            <a:ext cx="6369629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u="sng" dirty="0"/>
              <a:t>Whiteboards:</a:t>
            </a:r>
          </a:p>
          <a:p>
            <a:pPr algn="ctr"/>
            <a:r>
              <a:rPr lang="en-US" sz="4000" dirty="0"/>
              <a:t> Closest Approach and Radius</a:t>
            </a:r>
          </a:p>
          <a:p>
            <a:pPr algn="ctr"/>
            <a:r>
              <a:rPr lang="en-US" sz="4000" dirty="0"/>
              <a:t>1-3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89000" y="5461001"/>
            <a:ext cx="583814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2.75 fm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016000" y="113771"/>
            <a:ext cx="7112000" cy="111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333" b="1" dirty="0"/>
              <a:t>What is the radius of a Carbon-12 nucleus?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106</Words>
  <Application>Microsoft Macintosh PowerPoint</Application>
  <PresentationFormat>On-screen Show (16:10)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442</cp:revision>
  <dcterms:created xsi:type="dcterms:W3CDTF">2001-03-01T17:38:38Z</dcterms:created>
  <dcterms:modified xsi:type="dcterms:W3CDTF">2019-02-27T23:56:54Z</dcterms:modified>
</cp:coreProperties>
</file>