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0" r:id="rId3"/>
    <p:sldId id="256" r:id="rId4"/>
    <p:sldId id="282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286" r:id="rId23"/>
    <p:sldId id="257" r:id="rId24"/>
    <p:sldId id="258" r:id="rId25"/>
    <p:sldId id="259" r:id="rId26"/>
    <p:sldId id="260" r:id="rId27"/>
    <p:sldId id="283" r:id="rId28"/>
    <p:sldId id="261" r:id="rId29"/>
    <p:sldId id="262" r:id="rId30"/>
    <p:sldId id="263" r:id="rId31"/>
    <p:sldId id="264" r:id="rId32"/>
    <p:sldId id="284" r:id="rId33"/>
    <p:sldId id="265" r:id="rId34"/>
    <p:sldId id="266" r:id="rId35"/>
    <p:sldId id="267" r:id="rId36"/>
    <p:sldId id="268" r:id="rId37"/>
    <p:sldId id="285" r:id="rId38"/>
    <p:sldId id="269" r:id="rId39"/>
    <p:sldId id="270" r:id="rId40"/>
    <p:sldId id="271" r:id="rId41"/>
    <p:sldId id="272" r:id="rId42"/>
    <p:sldId id="287" r:id="rId43"/>
    <p:sldId id="273" r:id="rId4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32" d="100"/>
          <a:sy n="132" d="100"/>
        </p:scale>
        <p:origin x="-1014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FC1A-9ABF-4DD4-8D9D-F945EC8E5BCE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3634-F067-4450-AF8B-5F7936460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"/>
            <a:ext cx="7696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9100"/>
            <a:ext cx="7848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"/>
            <a:ext cx="8229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"/>
            <a:ext cx="7924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2900"/>
            <a:ext cx="8382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2900"/>
            <a:ext cx="83058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"/>
            <a:ext cx="77724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"/>
            <a:ext cx="79248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04800" y="52197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pic>
        <p:nvPicPr>
          <p:cNvPr id="5" name="Picture 4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95300"/>
            <a:ext cx="6781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"/>
            <a:ext cx="7543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"/>
            <a:ext cx="81534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42900"/>
            <a:ext cx="8305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429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"/>
            <a:ext cx="83820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"/>
            <a:ext cx="8382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"/>
            <a:ext cx="7924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5345668"/>
            <a:ext cx="279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No, Charge and Strangeness</a:t>
            </a:r>
            <a:endParaRPr lang="en-US" dirty="0"/>
          </a:p>
        </p:txBody>
      </p:sp>
      <p:pic>
        <p:nvPicPr>
          <p:cNvPr id="8" name="Picture 7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2900"/>
            <a:ext cx="83820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66700"/>
            <a:ext cx="838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"/>
            <a:ext cx="876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"/>
            <a:ext cx="716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"/>
            <a:ext cx="6858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"/>
            <a:ext cx="80772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"/>
            <a:ext cx="8077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"/>
            <a:ext cx="84582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"/>
            <a:ext cx="84582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191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C:\Documents and Settings\622murray.TTSDCIM\Desktop\Table32_2.JPG"/>
          <p:cNvPicPr/>
          <p:nvPr/>
        </p:nvPicPr>
        <p:blipFill>
          <a:blip r:embed="rId3" cstate="print"/>
          <a:srcRect r="183" b="8888"/>
          <a:stretch>
            <a:fillRect/>
          </a:stretch>
        </p:blipFill>
        <p:spPr bwMode="auto">
          <a:xfrm>
            <a:off x="3048001" y="3293660"/>
            <a:ext cx="6096000" cy="2421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42900"/>
            <a:ext cx="7315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"/>
            <a:ext cx="7696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42900"/>
            <a:ext cx="78486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6450" y="4445000"/>
            <a:ext cx="19875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19</Words>
  <Application>Microsoft Office PowerPoint</Application>
  <PresentationFormat>On-screen Show (16:10)</PresentationFormat>
  <Paragraphs>14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FA</vt:lpstr>
      <vt:lpstr>Slide 2</vt:lpstr>
      <vt:lpstr>Slide 3</vt:lpstr>
      <vt:lpstr>P27.2</vt:lpstr>
      <vt:lpstr>Missing particles</vt:lpstr>
      <vt:lpstr>1</vt:lpstr>
      <vt:lpstr>Slide 7</vt:lpstr>
      <vt:lpstr>Slide 8</vt:lpstr>
      <vt:lpstr>Slide 9</vt:lpstr>
      <vt:lpstr>Slide 10</vt:lpstr>
      <vt:lpstr>2</vt:lpstr>
      <vt:lpstr>Slide 12</vt:lpstr>
      <vt:lpstr>Slide 13</vt:lpstr>
      <vt:lpstr>Slide 14</vt:lpstr>
      <vt:lpstr>Slide 15</vt:lpstr>
      <vt:lpstr>3</vt:lpstr>
      <vt:lpstr>Slide 17</vt:lpstr>
      <vt:lpstr>Slide 18</vt:lpstr>
      <vt:lpstr>Slide 19</vt:lpstr>
      <vt:lpstr>Slide 20</vt:lpstr>
      <vt:lpstr>Reactions</vt:lpstr>
      <vt:lpstr>1</vt:lpstr>
      <vt:lpstr>Slide 23</vt:lpstr>
      <vt:lpstr>Slide 24</vt:lpstr>
      <vt:lpstr>Slide 25</vt:lpstr>
      <vt:lpstr>Slide 26</vt:lpstr>
      <vt:lpstr>2</vt:lpstr>
      <vt:lpstr>Slide 28</vt:lpstr>
      <vt:lpstr>Slide 29</vt:lpstr>
      <vt:lpstr>Slide 30</vt:lpstr>
      <vt:lpstr>Slide 31</vt:lpstr>
      <vt:lpstr>3</vt:lpstr>
      <vt:lpstr>Slide 33</vt:lpstr>
      <vt:lpstr>Slide 34</vt:lpstr>
      <vt:lpstr>Slide 35</vt:lpstr>
      <vt:lpstr>Slide 36</vt:lpstr>
      <vt:lpstr>4</vt:lpstr>
      <vt:lpstr>Slide 38</vt:lpstr>
      <vt:lpstr>Slide 39</vt:lpstr>
      <vt:lpstr>Slide 40</vt:lpstr>
      <vt:lpstr>Slide 41</vt:lpstr>
      <vt:lpstr>quarks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5</cp:revision>
  <dcterms:created xsi:type="dcterms:W3CDTF">2020-03-16T17:18:51Z</dcterms:created>
  <dcterms:modified xsi:type="dcterms:W3CDTF">2020-12-15T18:30:42Z</dcterms:modified>
</cp:coreProperties>
</file>