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7" r:id="rId3"/>
    <p:sldId id="288" r:id="rId4"/>
    <p:sldId id="289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>
        <p:scale>
          <a:sx n="75" d="100"/>
          <a:sy n="75" d="100"/>
        </p:scale>
        <p:origin x="-2712" y="-111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FC1A-9ABF-4DD4-8D9D-F945EC8E5BCE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Absence 12-18-2020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87082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19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"/>
            <a:ext cx="6897687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</Words>
  <Application>Microsoft Office PowerPoint</Application>
  <PresentationFormat>On-screen Show (16:10)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Absence 12-18-2020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8</cp:revision>
  <dcterms:created xsi:type="dcterms:W3CDTF">2020-03-16T17:18:51Z</dcterms:created>
  <dcterms:modified xsi:type="dcterms:W3CDTF">2020-12-17T01:06:53Z</dcterms:modified>
</cp:coreProperties>
</file>