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75" r:id="rId3"/>
    <p:sldId id="376" r:id="rId4"/>
    <p:sldId id="377" r:id="rId5"/>
    <p:sldId id="378" r:id="rId6"/>
    <p:sldId id="379" r:id="rId7"/>
    <p:sldId id="380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pt-BR" sz="2000" dirty="0" smtClean="0"/>
              <a:t>1 u = 1.6605E-27 kg = 931.5 MeV, </a:t>
            </a:r>
            <a:r>
              <a:rPr lang="pt-BR" sz="2000" baseline="30000" dirty="0" smtClean="0"/>
              <a:t>1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H = 1.007825 u, </a:t>
            </a:r>
            <a:r>
              <a:rPr lang="en-US" sz="2000" dirty="0" smtClean="0"/>
              <a:t> </a:t>
            </a:r>
            <a:r>
              <a:rPr lang="pt-BR" sz="2000" baseline="30000" dirty="0" smtClean="0"/>
              <a:t>1</a:t>
            </a:r>
            <a:r>
              <a:rPr lang="pt-BR" sz="2000" baseline="-25000" dirty="0" smtClean="0"/>
              <a:t>0</a:t>
            </a:r>
            <a:r>
              <a:rPr lang="pt-BR" sz="2000" dirty="0" smtClean="0"/>
              <a:t>n = 1.008665 u </a:t>
            </a:r>
            <a:r>
              <a:rPr lang="en-US" sz="2000" dirty="0" smtClean="0"/>
              <a:t>     </a:t>
            </a:r>
            <a:r>
              <a:rPr lang="en-US" dirty="0" smtClean="0"/>
              <a:t>     </a:t>
            </a:r>
          </a:p>
          <a:p>
            <a:r>
              <a:rPr lang="en-US" dirty="0" smtClean="0"/>
              <a:t>1. What is the binding energy and the binding energy per nucleon of Ca-44? (381.0 MeV, 8.658 MeV/nucleon)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Fill in the table (not all these reactions occur)</a:t>
            </a:r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9638" y="1433513"/>
            <a:ext cx="73247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Fill in the table (not all these reactions occur)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409700"/>
            <a:ext cx="73437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 Find the Q value for this nuclear reaction:  </a:t>
            </a:r>
            <a:r>
              <a:rPr lang="en-US" baseline="30000" dirty="0" smtClean="0"/>
              <a:t>7</a:t>
            </a:r>
            <a:r>
              <a:rPr lang="en-US" baseline="-25000" dirty="0" smtClean="0"/>
              <a:t>3</a:t>
            </a:r>
            <a:r>
              <a:rPr lang="en-US" dirty="0" smtClean="0"/>
              <a:t>Li(</a:t>
            </a:r>
            <a:r>
              <a:rPr lang="en-US" dirty="0" err="1" smtClean="0"/>
              <a:t>t,n</a:t>
            </a:r>
            <a:r>
              <a:rPr lang="en-US" dirty="0" smtClean="0"/>
              <a:t>)</a:t>
            </a:r>
            <a:r>
              <a:rPr lang="en-US" baseline="30000" dirty="0" smtClean="0"/>
              <a:t>9</a:t>
            </a:r>
            <a:r>
              <a:rPr lang="en-US" baseline="-25000" dirty="0" smtClean="0"/>
              <a:t>4</a:t>
            </a:r>
            <a:r>
              <a:rPr lang="en-US" dirty="0" smtClean="0"/>
              <a:t>Be.  Label the reaction as either energy requiring (endoergic) or energy releasing (exoergic)  (you will have to look up the masses in the table...)  (Exoergic Q = +10.44 MeV)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4-5: Consider this fission reaction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baseline="30000" dirty="0" smtClean="0"/>
              <a:t>235</a:t>
            </a:r>
            <a:r>
              <a:rPr lang="en-US" baseline="-25000" dirty="0" smtClean="0"/>
              <a:t>92</a:t>
            </a:r>
            <a:r>
              <a:rPr lang="en-US" dirty="0" smtClean="0"/>
              <a:t>U + </a:t>
            </a:r>
            <a:r>
              <a:rPr lang="en-US" baseline="30000" dirty="0" smtClean="0"/>
              <a:t>1</a:t>
            </a:r>
            <a:r>
              <a:rPr lang="en-US" baseline="-25000" dirty="0" smtClean="0"/>
              <a:t>0</a:t>
            </a:r>
            <a:r>
              <a:rPr lang="en-US" dirty="0" smtClean="0"/>
              <a:t>n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baseline="30000" dirty="0" smtClean="0"/>
              <a:t>148</a:t>
            </a:r>
            <a:r>
              <a:rPr lang="en-US" baseline="-25000" dirty="0" smtClean="0"/>
              <a:t>57</a:t>
            </a:r>
            <a:r>
              <a:rPr lang="en-US" dirty="0" smtClean="0"/>
              <a:t>La + </a:t>
            </a:r>
            <a:r>
              <a:rPr lang="en-US" baseline="30000" dirty="0" smtClean="0"/>
              <a:t>85</a:t>
            </a:r>
            <a:r>
              <a:rPr lang="en-US" baseline="-25000" dirty="0" smtClean="0"/>
              <a:t>35</a:t>
            </a:r>
            <a:r>
              <a:rPr lang="en-US" dirty="0" smtClean="0"/>
              <a:t>Br + some neutrons</a:t>
            </a:r>
          </a:p>
          <a:p>
            <a:r>
              <a:rPr lang="en-US" dirty="0" smtClean="0"/>
              <a:t>U-235 = 235.043923 u, La-148 = 147.932191 u, Br-85 = 84.915608 u  (These masses will be given to you here)</a:t>
            </a:r>
          </a:p>
          <a:p>
            <a:r>
              <a:rPr lang="en-US" dirty="0" smtClean="0"/>
              <a:t>4. How many neutrons are released? (3)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5. What is the Q value for this reaction? (166.5 MeV - your answer should have 4 sig figs)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173</Words>
  <Application>Microsoft Office PowerPoint</Application>
  <PresentationFormat>On-screen Show (16:10)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211</cp:revision>
  <dcterms:created xsi:type="dcterms:W3CDTF">2016-03-08T03:16:22Z</dcterms:created>
  <dcterms:modified xsi:type="dcterms:W3CDTF">2016-04-23T19:56:13Z</dcterms:modified>
</cp:coreProperties>
</file>