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3"/>
  </p:normalViewPr>
  <p:slideViewPr>
    <p:cSldViewPr>
      <p:cViewPr varScale="1">
        <p:scale>
          <a:sx n="144" d="100"/>
          <a:sy n="144" d="100"/>
        </p:scale>
        <p:origin x="520" y="17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3E62-FB3F-4ACE-84E7-9020F7BD6550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850-FF4C-454F-A5CC-DEB05D09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3E62-FB3F-4ACE-84E7-9020F7BD6550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850-FF4C-454F-A5CC-DEB05D09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3E62-FB3F-4ACE-84E7-9020F7BD6550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850-FF4C-454F-A5CC-DEB05D09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3E62-FB3F-4ACE-84E7-9020F7BD6550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850-FF4C-454F-A5CC-DEB05D09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3E62-FB3F-4ACE-84E7-9020F7BD6550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850-FF4C-454F-A5CC-DEB05D09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3E62-FB3F-4ACE-84E7-9020F7BD6550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850-FF4C-454F-A5CC-DEB05D09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3E62-FB3F-4ACE-84E7-9020F7BD6550}" type="datetimeFigureOut">
              <a:rPr lang="en-US" smtClean="0"/>
              <a:t>4/2/20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850-FF4C-454F-A5CC-DEB05D09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3E62-FB3F-4ACE-84E7-9020F7BD6550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850-FF4C-454F-A5CC-DEB05D09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3E62-FB3F-4ACE-84E7-9020F7BD6550}" type="datetimeFigureOut">
              <a:rPr lang="en-US" smtClean="0"/>
              <a:t>4/2/20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850-FF4C-454F-A5CC-DEB05D09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3E62-FB3F-4ACE-84E7-9020F7BD6550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850-FF4C-454F-A5CC-DEB05D09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3E62-FB3F-4ACE-84E7-9020F7BD6550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A850-FF4C-454F-A5CC-DEB05D09C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3E62-FB3F-4ACE-84E7-9020F7BD6550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AA850-FF4C-454F-A5CC-DEB05D09C5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B727A5-8EBA-154F-AA21-E58784A63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19401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A39D4-D939-9C4E-BC6D-27782953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0" y="114300"/>
            <a:ext cx="9144000" cy="2439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F55178-C10A-0C4B-B23E-2CF609BF1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" y="342900"/>
            <a:ext cx="9144000" cy="11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4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D28758-EF58-8F45-A018-C03B5D1B6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23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1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419007-B125-C949-BC45-3AF43A5F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23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5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629FBE-A693-5243-B246-7B6F8C5A0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9144000" cy="17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9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0</Words>
  <Application>Microsoft Macintosh PowerPoint</Application>
  <PresentationFormat>On-screen Show (16:10)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physics</dc:creator>
  <cp:lastModifiedBy>Microsoft Office User</cp:lastModifiedBy>
  <cp:revision>4</cp:revision>
  <dcterms:created xsi:type="dcterms:W3CDTF">2020-04-02T15:58:27Z</dcterms:created>
  <dcterms:modified xsi:type="dcterms:W3CDTF">2020-04-02T20:41:20Z</dcterms:modified>
</cp:coreProperties>
</file>