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6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BA73C-B147-4762-8405-66EB84E7E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A188E-3568-459F-A133-9CF926D838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1BE29-03E1-45E6-8D5E-8E81B63D1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DBA4B-9B85-4FF3-9E78-13DE155A1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87E58-FF08-4643-815D-2BDEA5061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574A1-2316-401C-9816-804B520F32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E3F61-FB4A-48F6-9E34-FD7F23C333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3EEA8-5621-4564-9FD1-FA1911FA77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35114-0242-48B3-827A-14423EB06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74850-3D4A-40AC-B971-245AA5819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F2464-ACAB-4506-ACAD-94CA3B874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A18C6D9-53C7-4B49-A45E-0D8D70071D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381000" y="341313"/>
            <a:ext cx="82296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Nuclear Questions:</a:t>
            </a:r>
          </a:p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1. What is binding energy?  What does it tell us?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2. What is an alpha particle?  A Beta minus?  A Beta Plus?  A Gamma ray?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3. In general, how do you determine the energy of a decay?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4. How can you tell whether a decay will occur or not?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5. What is the key difference that separates Alpha and Gamma particle energies from Beta Energies?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Slide 1</vt:lpstr>
    </vt:vector>
  </TitlesOfParts>
  <Company>Tigard Tualatin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Murray</dc:creator>
  <cp:lastModifiedBy>Murray, Christopher</cp:lastModifiedBy>
  <cp:revision>2</cp:revision>
  <dcterms:created xsi:type="dcterms:W3CDTF">2009-02-23T19:03:51Z</dcterms:created>
  <dcterms:modified xsi:type="dcterms:W3CDTF">2016-03-11T16:52:47Z</dcterms:modified>
</cp:coreProperties>
</file>