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E3-1491-4EE4-9977-78279F0701FF}" type="datetimeFigureOut">
              <a:rPr lang="en-US" smtClean="0"/>
              <a:pPr/>
              <a:t>2020-03-10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BB9F2-6702-403E-A9E0-0DBC480F1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28" y="132814"/>
            <a:ext cx="5678157" cy="6201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the missing decay product: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 ??  + 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+  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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l-GR" sz="4000" dirty="0" smtClean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  e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+ ??  +  </a:t>
            </a:r>
            <a:r>
              <a:rPr lang="el-GR" sz="4000" baseline="-25000" dirty="0" smtClean="0">
                <a:latin typeface="Times New Roman"/>
                <a:cs typeface="Times New Roman"/>
                <a:sym typeface="Symbol"/>
              </a:rPr>
              <a:t>μ</a:t>
            </a:r>
            <a:endParaRPr lang="en-US" sz="3200" baseline="-250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sz="32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the following conserve q, B#, L#, and S?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 +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  K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+  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(see note below)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  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+  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endParaRPr lang="en-US" sz="32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  p  +  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</a:p>
          <a:p>
            <a:pPr lvl="1"/>
            <a:endParaRPr lang="en-US" sz="3200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lvl="1"/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914400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62600" y="6477000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the same # as K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78085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Strangeness: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Conserved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when particles are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created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(Strong interaction)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conserved when they decay (Weak interaction)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93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Murray, Christopher</cp:lastModifiedBy>
  <cp:revision>11</cp:revision>
  <dcterms:created xsi:type="dcterms:W3CDTF">2020-03-09T20:44:24Z</dcterms:created>
  <dcterms:modified xsi:type="dcterms:W3CDTF">2020-03-10T17:36:27Z</dcterms:modified>
</cp:coreProperties>
</file>