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43" r:id="rId3"/>
    <p:sldId id="344" r:id="rId4"/>
    <p:sldId id="345" r:id="rId5"/>
    <p:sldId id="346" r:id="rId6"/>
    <p:sldId id="347" r:id="rId7"/>
    <p:sldId id="352" r:id="rId8"/>
    <p:sldId id="348" r:id="rId9"/>
    <p:sldId id="349" r:id="rId10"/>
    <p:sldId id="350" r:id="rId11"/>
    <p:sldId id="351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kinetic energy of a 0.142 kg baseball going 0.780c? (7.64x10</a:t>
            </a:r>
            <a:r>
              <a:rPr lang="en-US" baseline="30000" dirty="0" smtClean="0"/>
              <a:t>15</a:t>
            </a:r>
            <a:r>
              <a:rPr lang="en-US" dirty="0" smtClean="0"/>
              <a:t> J)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velocity of a 0.128 </a:t>
            </a:r>
            <a:r>
              <a:rPr lang="en-US" dirty="0" err="1" smtClean="0"/>
              <a:t>MeV</a:t>
            </a:r>
            <a:r>
              <a:rPr lang="en-US" dirty="0" smtClean="0"/>
              <a:t> electron? (0.600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black hole has an event horizon of 4.30x10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 in radius.  What must be its mass?  (2.90x10</a:t>
            </a:r>
            <a:r>
              <a:rPr lang="en-US" baseline="30000" dirty="0" smtClean="0"/>
              <a:t>33</a:t>
            </a:r>
            <a:r>
              <a:rPr lang="en-US" dirty="0" smtClean="0"/>
              <a:t> kg)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very strong concertmaster is on top of a 148 </a:t>
            </a:r>
            <a:r>
              <a:rPr lang="en-US" dirty="0" err="1" smtClean="0"/>
              <a:t>m</a:t>
            </a:r>
            <a:r>
              <a:rPr lang="en-US" dirty="0" smtClean="0"/>
              <a:t> tall tower near a black hole where the gravitational field strength is 5.53x10</a:t>
            </a:r>
            <a:r>
              <a:rPr lang="en-US" baseline="30000" dirty="0" smtClean="0"/>
              <a:t>12</a:t>
            </a:r>
            <a:r>
              <a:rPr lang="en-US" dirty="0" smtClean="0"/>
              <a:t> N/kg.  If another player is making a frequency of 440.0 Hz at the bottom, what frequency does the concertmaster hear at the top?  What beat frequency do they hear? </a:t>
            </a:r>
          </a:p>
          <a:p>
            <a:r>
              <a:rPr lang="en-US" dirty="0" smtClean="0"/>
              <a:t>(436. Hz, and 4.00 beats per second)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black hole has a mass of 21.0 solar masses.  (The mass of the sun is 1.99x10</a:t>
            </a:r>
            <a:r>
              <a:rPr lang="en-US" baseline="30000" dirty="0" smtClean="0"/>
              <a:t>30</a:t>
            </a:r>
            <a:r>
              <a:rPr lang="en-US" dirty="0" smtClean="0"/>
              <a:t> kg.)  *Calculate the radius of the event horizon, *Calculate the time it would take a clock 160. km </a:t>
            </a:r>
            <a:r>
              <a:rPr lang="en-US" u="sng" dirty="0" smtClean="0"/>
              <a:t>beyond the event horizon</a:t>
            </a:r>
            <a:r>
              <a:rPr lang="en-US" dirty="0" smtClean="0"/>
              <a:t> to register 60.0 seconds of elapsed time as we observe it from a great distance.  (61.9 km, 70.666 </a:t>
            </a:r>
            <a:r>
              <a:rPr lang="en-US" dirty="0" err="1" smtClean="0"/>
              <a:t>s</a:t>
            </a:r>
            <a:r>
              <a:rPr lang="en-US" dirty="0" smtClean="0"/>
              <a:t>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210</Words>
  <Application>Microsoft Office PowerPoint</Application>
  <PresentationFormat>On-screen Show (16:10)</PresentationFormat>
  <Paragraphs>11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210</cp:revision>
  <dcterms:created xsi:type="dcterms:W3CDTF">2016-05-31T21:18:10Z</dcterms:created>
  <dcterms:modified xsi:type="dcterms:W3CDTF">2016-05-31T21:23:56Z</dcterms:modified>
</cp:coreProperties>
</file>