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43" r:id="rId3"/>
    <p:sldId id="344" r:id="rId4"/>
    <p:sldId id="345" r:id="rId5"/>
    <p:sldId id="346" r:id="rId6"/>
    <p:sldId id="347" r:id="rId7"/>
    <p:sldId id="353" r:id="rId8"/>
    <p:sldId id="352" r:id="rId9"/>
    <p:sldId id="348" r:id="rId10"/>
    <p:sldId id="349" r:id="rId11"/>
    <p:sldId id="350" r:id="rId12"/>
    <p:sldId id="351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mass of a 0.145 kg (rest mass)  baseball going 0.950 </a:t>
            </a:r>
            <a:r>
              <a:rPr lang="en-US" dirty="0" err="1" smtClean="0"/>
              <a:t>c</a:t>
            </a:r>
            <a:r>
              <a:rPr lang="en-US" dirty="0" smtClean="0"/>
              <a:t>? (0.464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bus measures 12.5 </a:t>
            </a:r>
            <a:r>
              <a:rPr lang="en-US" dirty="0" err="1" smtClean="0"/>
              <a:t>m</a:t>
            </a:r>
            <a:r>
              <a:rPr lang="en-US" dirty="0" smtClean="0"/>
              <a:t> long at rest.  What is its speed if it is 12.4 </a:t>
            </a:r>
            <a:r>
              <a:rPr lang="en-US" dirty="0" err="1" smtClean="0"/>
              <a:t>m</a:t>
            </a:r>
            <a:r>
              <a:rPr lang="en-US" dirty="0" smtClean="0"/>
              <a:t> long? (0.126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stopwatch is put into a centrifuge and sped up to 0.850c.  In 60.0 seconds (in our frame of reference) how much time will elapse in the centrifuge frame of reference? (31.6 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Joe is on a flatbed car going 0.850 </a:t>
            </a:r>
            <a:r>
              <a:rPr lang="en-US" dirty="0" err="1" smtClean="0"/>
              <a:t>c</a:t>
            </a:r>
            <a:r>
              <a:rPr lang="en-US" dirty="0" smtClean="0"/>
              <a:t> straight toward you.  He throws a baseball forward relative to the flatbed car at 0.620 </a:t>
            </a:r>
            <a:r>
              <a:rPr lang="en-US" dirty="0" err="1" smtClean="0"/>
              <a:t>c</a:t>
            </a:r>
            <a:r>
              <a:rPr lang="en-US" dirty="0" smtClean="0"/>
              <a:t>.  How fast is the baseball moving with respect to you? (0.963 </a:t>
            </a:r>
            <a:r>
              <a:rPr lang="en-US" dirty="0" err="1" smtClean="0"/>
              <a:t>c</a:t>
            </a:r>
            <a:r>
              <a:rPr lang="en-US" dirty="0" smtClean="0"/>
              <a:t>)  What if he throws the ball backwards at the same speed in his frame of reference? </a:t>
            </a:r>
          </a:p>
          <a:p>
            <a:r>
              <a:rPr lang="en-US" dirty="0" smtClean="0"/>
              <a:t>(0.486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Joe is on a flatbed car going 0.860 </a:t>
            </a:r>
            <a:r>
              <a:rPr lang="en-US" dirty="0" err="1" smtClean="0"/>
              <a:t>c</a:t>
            </a:r>
            <a:r>
              <a:rPr lang="en-US" dirty="0" smtClean="0"/>
              <a:t> straight toward you.  He throws the baseball forward at some speed in his frame of reference such that you observe the ball going 0.930 </a:t>
            </a:r>
            <a:r>
              <a:rPr lang="en-US" dirty="0" err="1" smtClean="0"/>
              <a:t>c</a:t>
            </a:r>
            <a:r>
              <a:rPr lang="en-US" dirty="0" smtClean="0"/>
              <a:t> toward you.  With what velocity did he throw the ball in his frame of reference? (0.350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Joe is on a flatbed car going </a:t>
            </a:r>
            <a:r>
              <a:rPr lang="en-US" dirty="0" smtClean="0"/>
              <a:t>0.850c to the right.  </a:t>
            </a:r>
            <a:r>
              <a:rPr lang="en-US" dirty="0" smtClean="0"/>
              <a:t>He throws the </a:t>
            </a:r>
            <a:r>
              <a:rPr lang="en-US" dirty="0" smtClean="0"/>
              <a:t>baseball </a:t>
            </a:r>
            <a:r>
              <a:rPr lang="en-US" dirty="0" smtClean="0"/>
              <a:t>in his frame of reference such that you observe the ball going </a:t>
            </a:r>
            <a:r>
              <a:rPr lang="en-US" dirty="0" smtClean="0"/>
              <a:t>0.720 </a:t>
            </a:r>
            <a:r>
              <a:rPr lang="en-US" dirty="0" err="1" smtClean="0"/>
              <a:t>c</a:t>
            </a:r>
            <a:r>
              <a:rPr lang="en-US" dirty="0" smtClean="0"/>
              <a:t> to the left.  </a:t>
            </a:r>
            <a:r>
              <a:rPr lang="en-US" dirty="0" smtClean="0"/>
              <a:t>With what</a:t>
            </a:r>
            <a:r>
              <a:rPr lang="en-US" dirty="0" smtClean="0"/>
              <a:t> speed and in what direction did </a:t>
            </a:r>
            <a:r>
              <a:rPr lang="en-US" dirty="0" smtClean="0"/>
              <a:t>he throw the ball in his frame of reference? (</a:t>
            </a:r>
            <a:r>
              <a:rPr lang="en-US" dirty="0" smtClean="0"/>
              <a:t>0.974 </a:t>
            </a:r>
            <a:r>
              <a:rPr lang="en-US" dirty="0" err="1" smtClean="0"/>
              <a:t>c</a:t>
            </a:r>
            <a:r>
              <a:rPr lang="en-US" dirty="0" smtClean="0"/>
              <a:t> to </a:t>
            </a:r>
            <a:r>
              <a:rPr lang="en-US" smtClean="0"/>
              <a:t>the left)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281</Words>
  <Application>Microsoft Office PowerPoint</Application>
  <PresentationFormat>On-screen Show (16:10)</PresentationFormat>
  <Paragraphs>13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211</cp:revision>
  <dcterms:created xsi:type="dcterms:W3CDTF">2016-05-31T22:30:32Z</dcterms:created>
  <dcterms:modified xsi:type="dcterms:W3CDTF">2016-05-31T23:02:54Z</dcterms:modified>
</cp:coreProperties>
</file>