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89" r:id="rId2"/>
    <p:sldId id="484" r:id="rId3"/>
    <p:sldId id="487" r:id="rId4"/>
    <p:sldId id="488" r:id="rId5"/>
    <p:sldId id="485" r:id="rId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5" autoAdjust="0"/>
  </p:normalViewPr>
  <p:slideViewPr>
    <p:cSldViewPr>
      <p:cViewPr>
        <p:scale>
          <a:sx n="100" d="100"/>
          <a:sy n="100" d="100"/>
        </p:scale>
        <p:origin x="-1992" y="-6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3" d="100"/>
          <a:sy n="43" d="100"/>
        </p:scale>
        <p:origin x="-142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7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B8D650A7-B3F2-428D-A5EB-1640123FE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55965-68C4-4EAD-A744-BFAABFF90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0DEF9-3936-4895-B43F-BB1CC1587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1649B-406A-4D8F-BB2C-414D334FE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EA5F7-A3A7-4BFA-82C1-6D35C72C9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A7113-414F-4EB4-B479-823A2376A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CB4B4-5E3B-42AA-BF0F-5D2F1551C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55312-1AE6-402A-A379-8506D8FD1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62DD5-D348-42D4-B730-B32D83A56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374A1-6422-4D21-84AE-CCB645D2C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869BE-F901-42B1-851E-F8A3E4228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EEC22-E8FF-4A96-B695-2D14B5876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364FF02E-AD9E-4CC6-9075-A42D56E9D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4800" y="-190500"/>
            <a:ext cx="6934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u="sng" dirty="0" smtClean="0"/>
              <a:t>Deriving Time </a:t>
            </a:r>
            <a:r>
              <a:rPr lang="en-US" sz="2400" u="sng" dirty="0"/>
              <a:t>Dilation</a:t>
            </a:r>
            <a:r>
              <a:rPr lang="en-US" sz="4000" b="1" u="sng" dirty="0">
                <a:latin typeface="Verdana" pitchFamily="34" charset="0"/>
              </a:rPr>
              <a:t>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52663" y="1190625"/>
            <a:ext cx="4640262" cy="1359958"/>
            <a:chOff x="0" y="0"/>
            <a:chExt cx="2923" cy="1028"/>
          </a:xfrm>
        </p:grpSpPr>
        <p:sp>
          <p:nvSpPr>
            <p:cNvPr id="22536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923" cy="39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0" y="0"/>
              <a:ext cx="2592" cy="1028"/>
              <a:chOff x="0" y="2520"/>
              <a:chExt cx="2592" cy="1028"/>
            </a:xfrm>
          </p:grpSpPr>
          <p:sp>
            <p:nvSpPr>
              <p:cNvPr id="22538" name="Rectangle 8"/>
              <p:cNvSpPr>
                <a:spLocks noChangeArrowheads="1"/>
              </p:cNvSpPr>
              <p:nvPr/>
            </p:nvSpPr>
            <p:spPr bwMode="auto">
              <a:xfrm>
                <a:off x="0" y="2520"/>
                <a:ext cx="2592" cy="396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39" name="Rectangle 9"/>
              <p:cNvSpPr>
                <a:spLocks noChangeArrowheads="1"/>
              </p:cNvSpPr>
              <p:nvPr/>
            </p:nvSpPr>
            <p:spPr bwMode="auto">
              <a:xfrm>
                <a:off x="0" y="2520"/>
                <a:ext cx="2592" cy="102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800">
                    <a:latin typeface="Verdana" pitchFamily="34" charset="0"/>
                  </a:rPr>
                  <a:t>  </a:t>
                </a:r>
                <a:r>
                  <a:rPr lang="en-US" sz="10100">
                    <a:latin typeface="Verdana" pitchFamily="34" charset="0"/>
                  </a:rPr>
                  <a:t> </a:t>
                </a:r>
                <a:r>
                  <a:rPr lang="en-US" sz="800">
                    <a:latin typeface="Verdana" pitchFamily="34" charset="0"/>
                  </a:rPr>
                  <a:t>                              </a:t>
                </a:r>
              </a:p>
            </p:txBody>
          </p:sp>
        </p:grpSp>
      </p:grpSp>
      <p:pic>
        <p:nvPicPr>
          <p:cNvPr id="22535" name="Picture 12" descr="FG26_07B"/>
          <p:cNvPicPr>
            <a:picLocks noChangeAspect="1" noChangeArrowheads="1"/>
          </p:cNvPicPr>
          <p:nvPr/>
        </p:nvPicPr>
        <p:blipFill>
          <a:blip r:embed="rId2" cstate="print"/>
          <a:srcRect t="11000" b="18500"/>
          <a:stretch>
            <a:fillRect/>
          </a:stretch>
        </p:blipFill>
        <p:spPr bwMode="auto">
          <a:xfrm>
            <a:off x="228600" y="495300"/>
            <a:ext cx="4724400" cy="1850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28600" y="5464970"/>
            <a:ext cx="1482842" cy="30777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?, ?, 10.2 s, 11.5 s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04800" y="-7937"/>
            <a:ext cx="8610600" cy="206210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Example 1: If you drive by the school at 40.0 m/s, how long do we see your watch take to register 10.0 seconds?  What about 40,000. m/s? </a:t>
            </a:r>
            <a:r>
              <a:rPr lang="en-US" sz="3200" dirty="0" smtClean="0"/>
              <a:t>0.200 </a:t>
            </a:r>
            <a:r>
              <a:rPr lang="en-US" sz="3200" dirty="0"/>
              <a:t>c? </a:t>
            </a:r>
            <a:r>
              <a:rPr lang="en-US" sz="3200" dirty="0" smtClean="0"/>
              <a:t>0.500 </a:t>
            </a:r>
            <a:r>
              <a:rPr lang="en-US" sz="3200" dirty="0"/>
              <a:t>c?</a:t>
            </a:r>
            <a:endParaRPr lang="en-US" sz="4000" baseline="30000" dirty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20650" y="889001"/>
            <a:ext cx="184731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57030" name="Object 6"/>
          <p:cNvGraphicFramePr>
            <a:graphicFrameLocks noChangeAspect="1"/>
          </p:cNvGraphicFramePr>
          <p:nvPr/>
        </p:nvGraphicFramePr>
        <p:xfrm>
          <a:off x="838201" y="2569105"/>
          <a:ext cx="2638425" cy="1685396"/>
        </p:xfrm>
        <a:graphic>
          <a:graphicData uri="http://schemas.openxmlformats.org/presentationml/2006/ole">
            <p:oleObj spid="_x0000_s3074" name="Bitmap Image" r:id="rId3" imgW="1628571" imgH="1247619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7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1" y="5464970"/>
            <a:ext cx="579005" cy="30777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0.55c</a:t>
            </a:r>
            <a:endParaRPr lang="en-US" sz="1400" b="1" dirty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04800" y="-7938"/>
            <a:ext cx="8610600" cy="14055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Example 2: If we see your watch take 12 seconds to register 10. seconds, how fast are you going?</a:t>
            </a:r>
          </a:p>
          <a:p>
            <a:r>
              <a:rPr lang="en-US" sz="3200" baseline="30000"/>
              <a:t>(Show solution for c)</a:t>
            </a:r>
            <a:endParaRPr lang="en-US" sz="4000" baseline="3000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20650" y="889001"/>
            <a:ext cx="184731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57030" name="Object 6"/>
          <p:cNvGraphicFramePr>
            <a:graphicFrameLocks noChangeAspect="1"/>
          </p:cNvGraphicFramePr>
          <p:nvPr/>
        </p:nvGraphicFramePr>
        <p:xfrm>
          <a:off x="228600" y="1409700"/>
          <a:ext cx="2638425" cy="1685396"/>
        </p:xfrm>
        <a:graphic>
          <a:graphicData uri="http://schemas.openxmlformats.org/presentationml/2006/ole">
            <p:oleObj spid="_x0000_s4098" name="Bitmap Image" r:id="rId3" imgW="1628571" imgH="1247619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7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228600" y="5464970"/>
            <a:ext cx="692818" cy="30777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6.25 m</a:t>
            </a:r>
            <a:endParaRPr lang="en-US" sz="1400" b="1" dirty="0"/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304800" y="-7938"/>
            <a:ext cx="8610600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Example 3: </a:t>
            </a:r>
            <a:r>
              <a:rPr lang="en-US" sz="3200" dirty="0" smtClean="0"/>
              <a:t>Example 3: A car going past us at        0.60 c is 5.0 m long.  How long would it be at rest?</a:t>
            </a:r>
            <a:endParaRPr lang="en-US" sz="4000" baseline="30000" dirty="0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20650" y="889001"/>
            <a:ext cx="184731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58053" name="Object 5"/>
          <p:cNvGraphicFramePr>
            <a:graphicFrameLocks noChangeAspect="1"/>
          </p:cNvGraphicFramePr>
          <p:nvPr/>
        </p:nvGraphicFramePr>
        <p:xfrm>
          <a:off x="152400" y="1181100"/>
          <a:ext cx="2638425" cy="1685396"/>
        </p:xfrm>
        <a:graphic>
          <a:graphicData uri="http://schemas.openxmlformats.org/presentationml/2006/ole">
            <p:oleObj spid="_x0000_s7170" name="Bitmap Image" r:id="rId3" imgW="1628571" imgH="1247619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8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28601" y="5464969"/>
            <a:ext cx="713657" cy="30777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0.592 c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304800" y="-7938"/>
            <a:ext cx="8610600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Example 4: What is the speed of an electron if it has a mass of 0.634 MeV.  (Its rest mass is 0.511 MeV)  </a:t>
            </a:r>
            <a:r>
              <a:rPr lang="en-US" sz="1800"/>
              <a:t>(What is its kinetic energy?  through what potential was it accelerated?)</a:t>
            </a:r>
            <a:endParaRPr lang="en-US" sz="4000" baseline="30000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20650" y="889001"/>
            <a:ext cx="184731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58053" name="Object 5"/>
          <p:cNvGraphicFramePr>
            <a:graphicFrameLocks noChangeAspect="1"/>
          </p:cNvGraphicFramePr>
          <p:nvPr/>
        </p:nvGraphicFramePr>
        <p:xfrm>
          <a:off x="838201" y="1524000"/>
          <a:ext cx="2638425" cy="1685396"/>
        </p:xfrm>
        <a:graphic>
          <a:graphicData uri="http://schemas.openxmlformats.org/presentationml/2006/ole">
            <p:oleObj spid="_x0000_s8194" name="Bitmap Image" r:id="rId3" imgW="1628571" imgH="1247619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8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5396</TotalTime>
  <Words>151</Words>
  <Application>Microsoft Office PowerPoint</Application>
  <PresentationFormat>On-screen Show (16:10)</PresentationFormat>
  <Paragraphs>11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Default Design</vt:lpstr>
      <vt:lpstr>Bitmap Image</vt:lpstr>
      <vt:lpstr>Slide 1</vt:lpstr>
      <vt:lpstr>Slide 2</vt:lpstr>
      <vt:lpstr>Slide 3</vt:lpstr>
      <vt:lpstr>Slide 4</vt:lpstr>
      <vt:lpstr>Slide 5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597</cp:revision>
  <dcterms:created xsi:type="dcterms:W3CDTF">2001-03-01T17:38:38Z</dcterms:created>
  <dcterms:modified xsi:type="dcterms:W3CDTF">2018-05-17T17:47:19Z</dcterms:modified>
</cp:coreProperties>
</file>