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5" autoAdjust="0"/>
  </p:normalViewPr>
  <p:slideViewPr>
    <p:cSldViewPr>
      <p:cViewPr>
        <p:scale>
          <a:sx n="58" d="100"/>
          <a:sy n="58" d="100"/>
        </p:scale>
        <p:origin x="-3192" y="-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2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7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019B82-4742-40B2-A6E1-2DAFC96861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1B4BE-BE5E-4AFA-B54D-953D13FE3F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C1526-ADF3-49D7-923B-4A524C268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01934-09A1-4C12-8B78-3ACC7ED61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834BF-DDE7-4090-B369-E3F67C977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0FDA2-8A7F-466E-BD97-890EA97EE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6CA40-9B76-4FE3-A9A2-23C8F8D84E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DCE2A-53CB-46E2-92FF-5F4B3053D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2F5D7-C3C0-4881-BFB3-FE3C39680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9DBAC-B9DE-45AD-A02D-18EBA2618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8D968-D002-4C1D-8093-8E620FD8E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C1C18-AF81-463E-8E9B-CA1F7C395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B030F7-44D2-4CCC-AD6C-FE92FC11ED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ide view of a car going by with a clock on the ro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"/>
            <a:ext cx="2895600" cy="24436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72200" y="533400"/>
            <a:ext cx="281840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rest:</a:t>
            </a:r>
          </a:p>
          <a:p>
            <a:r>
              <a:rPr lang="en-US" dirty="0" smtClean="0"/>
              <a:t>Length = 6.0 m</a:t>
            </a:r>
          </a:p>
          <a:p>
            <a:r>
              <a:rPr lang="en-US" dirty="0" smtClean="0"/>
              <a:t>Mass = 2000 kg</a:t>
            </a:r>
          </a:p>
          <a:p>
            <a:r>
              <a:rPr lang="en-US" dirty="0" smtClean="0"/>
              <a:t>Second hand = 1 s</a:t>
            </a:r>
            <a:endParaRPr lang="en-US" dirty="0"/>
          </a:p>
        </p:txBody>
      </p:sp>
      <p:pic>
        <p:nvPicPr>
          <p:cNvPr id="6" name="Picture 2" descr="Image result for side view of a car going by with a clock on the roo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581400"/>
            <a:ext cx="1447800" cy="244368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5000" y="3810000"/>
            <a:ext cx="338265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Moving left at 0.866 c</a:t>
            </a:r>
          </a:p>
          <a:p>
            <a:r>
              <a:rPr lang="en-US" dirty="0" smtClean="0"/>
              <a:t>Length = 3.0 m</a:t>
            </a:r>
          </a:p>
          <a:p>
            <a:r>
              <a:rPr lang="en-US" dirty="0" smtClean="0"/>
              <a:t>Mass = 4000 kg</a:t>
            </a:r>
          </a:p>
          <a:p>
            <a:r>
              <a:rPr lang="en-US" dirty="0" smtClean="0"/>
              <a:t>Second hand = 2 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114800" y="3962400"/>
            <a:ext cx="609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267200" y="4343400"/>
            <a:ext cx="609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419600" y="4724400"/>
            <a:ext cx="609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572000" y="5105400"/>
            <a:ext cx="609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24400" y="5562600"/>
            <a:ext cx="609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1534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A 26 cm diameter clock has a mass of 2.0 kg, and it travels horizontally past us at </a:t>
            </a:r>
            <a:r>
              <a:rPr lang="en-US" b="1" dirty="0" smtClean="0"/>
              <a:t>0.90 </a:t>
            </a:r>
            <a:r>
              <a:rPr lang="en-US" b="1" dirty="0"/>
              <a:t>c.</a:t>
            </a:r>
          </a:p>
          <a:p>
            <a:r>
              <a:rPr lang="en-US" b="1" dirty="0"/>
              <a:t>a) How has the shape of the clock changed? (calculate its new dimensions)</a:t>
            </a:r>
          </a:p>
          <a:p>
            <a:r>
              <a:rPr lang="en-US" b="1" dirty="0"/>
              <a:t>b) What is the mass of the clock as we observe it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c) How much time (in our frame of reference) does it take the clock to register 100. seconds?</a:t>
            </a:r>
            <a:endParaRPr lang="en-US" b="1" dirty="0"/>
          </a:p>
          <a:p>
            <a:r>
              <a:rPr lang="en-US" b="1" dirty="0" smtClean="0"/>
              <a:t>d) </a:t>
            </a:r>
            <a:r>
              <a:rPr lang="en-US" b="1" dirty="0"/>
              <a:t>If we see the clock for 1.0 sec (in our reference frame), how much time does the clock tick through?</a:t>
            </a:r>
          </a:p>
          <a:p>
            <a:endParaRPr lang="en-US" b="1" dirty="0"/>
          </a:p>
          <a:p>
            <a:r>
              <a:rPr lang="en-US" b="1" dirty="0" smtClean="0"/>
              <a:t>At </a:t>
            </a:r>
            <a:r>
              <a:rPr lang="en-US" b="1" dirty="0"/>
              <a:t>high speeds:</a:t>
            </a:r>
          </a:p>
          <a:p>
            <a:r>
              <a:rPr lang="en-US" b="1" dirty="0"/>
              <a:t>	Clocks run slower</a:t>
            </a:r>
          </a:p>
          <a:p>
            <a:r>
              <a:rPr lang="en-US" b="1" dirty="0"/>
              <a:t>	Length contracts</a:t>
            </a:r>
          </a:p>
          <a:p>
            <a:r>
              <a:rPr lang="en-US" b="1" dirty="0"/>
              <a:t>	Mass increases </a:t>
            </a:r>
            <a:endParaRPr lang="en-US" dirty="0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0271" name="Group 31"/>
          <p:cNvGrpSpPr>
            <a:grpSpLocks/>
          </p:cNvGrpSpPr>
          <p:nvPr/>
        </p:nvGrpSpPr>
        <p:grpSpPr bwMode="auto">
          <a:xfrm>
            <a:off x="6553200" y="4800600"/>
            <a:ext cx="1447800" cy="1447800"/>
            <a:chOff x="480" y="672"/>
            <a:chExt cx="912" cy="912"/>
          </a:xfrm>
        </p:grpSpPr>
        <p:sp>
          <p:nvSpPr>
            <p:cNvPr id="10272" name="Oval 32"/>
            <p:cNvSpPr>
              <a:spLocks noChangeArrowheads="1"/>
            </p:cNvSpPr>
            <p:nvPr/>
          </p:nvSpPr>
          <p:spPr bwMode="auto">
            <a:xfrm>
              <a:off x="480" y="672"/>
              <a:ext cx="912" cy="9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960" y="1104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 flipV="1">
              <a:off x="960" y="768"/>
              <a:ext cx="14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ext Box 2"/>
          <p:cNvSpPr txBox="1">
            <a:spLocks noChangeArrowheads="1"/>
          </p:cNvSpPr>
          <p:nvPr/>
        </p:nvSpPr>
        <p:spPr bwMode="auto">
          <a:xfrm>
            <a:off x="381000" y="2667000"/>
            <a:ext cx="8153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height of the clock does not change, but it is only about 11 cm wide now</a:t>
            </a:r>
          </a:p>
          <a:p>
            <a:endParaRPr lang="en-US" dirty="0"/>
          </a:p>
          <a:p>
            <a:r>
              <a:rPr lang="en-US" dirty="0"/>
              <a:t>Its mass is 4.6 </a:t>
            </a:r>
            <a:r>
              <a:rPr lang="en-US" dirty="0" smtClean="0"/>
              <a:t>kg</a:t>
            </a:r>
          </a:p>
          <a:p>
            <a:endParaRPr lang="en-US" dirty="0" smtClean="0"/>
          </a:p>
          <a:p>
            <a:r>
              <a:rPr lang="en-US" dirty="0" smtClean="0"/>
              <a:t>It takes 229 s to register 100. seconds.</a:t>
            </a:r>
            <a:endParaRPr lang="en-US" dirty="0"/>
          </a:p>
          <a:p>
            <a:endParaRPr lang="en-US" dirty="0"/>
          </a:p>
          <a:p>
            <a:r>
              <a:rPr lang="en-US" dirty="0"/>
              <a:t>Since it runs slower, only about 0.44 sec has ticked by on the clock</a:t>
            </a:r>
          </a:p>
        </p:txBody>
      </p:sp>
      <p:sp>
        <p:nvSpPr>
          <p:cNvPr id="252934" name="Line 6"/>
          <p:cNvSpPr>
            <a:spLocks noChangeShapeType="1"/>
          </p:cNvSpPr>
          <p:nvPr/>
        </p:nvSpPr>
        <p:spPr bwMode="auto">
          <a:xfrm>
            <a:off x="4114800" y="533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2935" name="Line 7"/>
          <p:cNvSpPr>
            <a:spLocks noChangeShapeType="1"/>
          </p:cNvSpPr>
          <p:nvPr/>
        </p:nvSpPr>
        <p:spPr bwMode="auto">
          <a:xfrm>
            <a:off x="3962400" y="83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2936" name="Line 8"/>
          <p:cNvSpPr>
            <a:spLocks noChangeShapeType="1"/>
          </p:cNvSpPr>
          <p:nvPr/>
        </p:nvSpPr>
        <p:spPr bwMode="auto">
          <a:xfrm>
            <a:off x="3810000" y="1143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2937" name="Line 9"/>
          <p:cNvSpPr>
            <a:spLocks noChangeShapeType="1"/>
          </p:cNvSpPr>
          <p:nvPr/>
        </p:nvSpPr>
        <p:spPr bwMode="auto">
          <a:xfrm>
            <a:off x="3657600" y="144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52940" name="Group 12"/>
          <p:cNvGrpSpPr>
            <a:grpSpLocks/>
          </p:cNvGrpSpPr>
          <p:nvPr/>
        </p:nvGrpSpPr>
        <p:grpSpPr bwMode="auto">
          <a:xfrm>
            <a:off x="762000" y="304800"/>
            <a:ext cx="1447800" cy="1447800"/>
            <a:chOff x="480" y="672"/>
            <a:chExt cx="912" cy="912"/>
          </a:xfrm>
        </p:grpSpPr>
        <p:sp>
          <p:nvSpPr>
            <p:cNvPr id="252932" name="Oval 4"/>
            <p:cNvSpPr>
              <a:spLocks noChangeArrowheads="1"/>
            </p:cNvSpPr>
            <p:nvPr/>
          </p:nvSpPr>
          <p:spPr bwMode="auto">
            <a:xfrm>
              <a:off x="480" y="672"/>
              <a:ext cx="912" cy="9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2938" name="Line 10"/>
            <p:cNvSpPr>
              <a:spLocks noChangeShapeType="1"/>
            </p:cNvSpPr>
            <p:nvPr/>
          </p:nvSpPr>
          <p:spPr bwMode="auto">
            <a:xfrm>
              <a:off x="960" y="1104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2939" name="Line 11"/>
            <p:cNvSpPr>
              <a:spLocks noChangeShapeType="1"/>
            </p:cNvSpPr>
            <p:nvPr/>
          </p:nvSpPr>
          <p:spPr bwMode="auto">
            <a:xfrm flipV="1">
              <a:off x="960" y="768"/>
              <a:ext cx="14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52941" name="Group 13"/>
          <p:cNvGrpSpPr>
            <a:grpSpLocks/>
          </p:cNvGrpSpPr>
          <p:nvPr/>
        </p:nvGrpSpPr>
        <p:grpSpPr bwMode="auto">
          <a:xfrm>
            <a:off x="4724400" y="304800"/>
            <a:ext cx="609600" cy="1447800"/>
            <a:chOff x="480" y="672"/>
            <a:chExt cx="912" cy="912"/>
          </a:xfrm>
        </p:grpSpPr>
        <p:sp>
          <p:nvSpPr>
            <p:cNvPr id="252942" name="Oval 14"/>
            <p:cNvSpPr>
              <a:spLocks noChangeArrowheads="1"/>
            </p:cNvSpPr>
            <p:nvPr/>
          </p:nvSpPr>
          <p:spPr bwMode="auto">
            <a:xfrm>
              <a:off x="480" y="672"/>
              <a:ext cx="912" cy="9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2943" name="Line 15"/>
            <p:cNvSpPr>
              <a:spLocks noChangeShapeType="1"/>
            </p:cNvSpPr>
            <p:nvPr/>
          </p:nvSpPr>
          <p:spPr bwMode="auto">
            <a:xfrm>
              <a:off x="960" y="1104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2944" name="Line 16"/>
            <p:cNvSpPr>
              <a:spLocks noChangeShapeType="1"/>
            </p:cNvSpPr>
            <p:nvPr/>
          </p:nvSpPr>
          <p:spPr bwMode="auto">
            <a:xfrm flipV="1">
              <a:off x="960" y="768"/>
              <a:ext cx="14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5265</TotalTime>
  <Words>187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573</cp:revision>
  <dcterms:created xsi:type="dcterms:W3CDTF">2001-03-01T17:38:38Z</dcterms:created>
  <dcterms:modified xsi:type="dcterms:W3CDTF">2018-05-17T22:28:34Z</dcterms:modified>
</cp:coreProperties>
</file>