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5" autoAdjust="0"/>
  </p:normalViewPr>
  <p:slideViewPr>
    <p:cSldViewPr>
      <p:cViewPr>
        <p:scale>
          <a:sx n="58" d="100"/>
          <a:sy n="58" d="100"/>
        </p:scale>
        <p:origin x="-3192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78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019B82-4742-40B2-A6E1-2DAFC96861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B4BE-BE5E-4AFA-B54D-953D13FE3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C1526-ADF3-49D7-923B-4A524C268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01934-09A1-4C12-8B78-3ACC7ED61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34BF-DDE7-4090-B369-E3F67C977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FDA2-8A7F-466E-BD97-890EA97EE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6CA40-9B76-4FE3-A9A2-23C8F8D84E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DCE2A-53CB-46E2-92FF-5F4B3053D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2F5D7-C3C0-4881-BFB3-FE3C39680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9DBAC-B9DE-45AD-A02D-18EBA261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8D968-D002-4C1D-8093-8E620FD8E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EC1C18-AF81-463E-8E9B-CA1F7C395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030F7-44D2-4CCC-AD6C-FE92FC11ED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1534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 26 cm diameter clock has a mass of 2.0 kg, and it travels horizontally past us at .90 c.</a:t>
            </a:r>
          </a:p>
          <a:p>
            <a:r>
              <a:rPr lang="en-US" b="1"/>
              <a:t>a) How has the shape of the clock changed? (calculate its new dimensions)</a:t>
            </a:r>
          </a:p>
          <a:p>
            <a:r>
              <a:rPr lang="en-US" b="1"/>
              <a:t>b) What is the mass of the clock as we observe it?</a:t>
            </a:r>
          </a:p>
          <a:p>
            <a:r>
              <a:rPr lang="en-US" b="1"/>
              <a:t>c) If we see the clock for 1.0 sec (in our reference frame), how much time does the clock tick through?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At high speeds:</a:t>
            </a:r>
          </a:p>
          <a:p>
            <a:r>
              <a:rPr lang="en-US" b="1"/>
              <a:t>	Clocks run slower</a:t>
            </a:r>
          </a:p>
          <a:p>
            <a:r>
              <a:rPr lang="en-US" b="1"/>
              <a:t>	Length contracts</a:t>
            </a:r>
          </a:p>
          <a:p>
            <a:r>
              <a:rPr lang="en-US" b="1"/>
              <a:t>	Mass increases </a:t>
            </a:r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554163"/>
            <a:ext cx="9144000" cy="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271" name="Group 31"/>
          <p:cNvGrpSpPr>
            <a:grpSpLocks/>
          </p:cNvGrpSpPr>
          <p:nvPr/>
        </p:nvGrpSpPr>
        <p:grpSpPr bwMode="auto">
          <a:xfrm>
            <a:off x="6553200" y="4343400"/>
            <a:ext cx="1447800" cy="1447800"/>
            <a:chOff x="480" y="672"/>
            <a:chExt cx="912" cy="912"/>
          </a:xfrm>
        </p:grpSpPr>
        <p:sp>
          <p:nvSpPr>
            <p:cNvPr id="10272" name="Oval 32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381000" y="3505200"/>
            <a:ext cx="8153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height of the clock does not change, but it is only about 11 cm wide now</a:t>
            </a:r>
          </a:p>
          <a:p>
            <a:endParaRPr lang="en-US"/>
          </a:p>
          <a:p>
            <a:r>
              <a:rPr lang="en-US"/>
              <a:t>Its mass is 4.6 kg</a:t>
            </a:r>
          </a:p>
          <a:p>
            <a:endParaRPr lang="en-US"/>
          </a:p>
          <a:p>
            <a:r>
              <a:rPr lang="en-US"/>
              <a:t>Since it runs slower, only about 0.44 sec has ticked by on the clock</a:t>
            </a:r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4114800" y="1295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>
            <a:off x="3962400" y="1600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3810000" y="1905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3657600" y="2209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52940" name="Group 12"/>
          <p:cNvGrpSpPr>
            <a:grpSpLocks/>
          </p:cNvGrpSpPr>
          <p:nvPr/>
        </p:nvGrpSpPr>
        <p:grpSpPr bwMode="auto">
          <a:xfrm>
            <a:off x="762000" y="1066800"/>
            <a:ext cx="1447800" cy="1447800"/>
            <a:chOff x="480" y="672"/>
            <a:chExt cx="912" cy="912"/>
          </a:xfrm>
        </p:grpSpPr>
        <p:sp>
          <p:nvSpPr>
            <p:cNvPr id="252932" name="Oval 4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2938" name="Line 10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939" name="Line 11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252941" name="Group 13"/>
          <p:cNvGrpSpPr>
            <a:grpSpLocks/>
          </p:cNvGrpSpPr>
          <p:nvPr/>
        </p:nvGrpSpPr>
        <p:grpSpPr bwMode="auto">
          <a:xfrm>
            <a:off x="4724400" y="1066800"/>
            <a:ext cx="609600" cy="1447800"/>
            <a:chOff x="480" y="672"/>
            <a:chExt cx="912" cy="912"/>
          </a:xfrm>
        </p:grpSpPr>
        <p:sp>
          <p:nvSpPr>
            <p:cNvPr id="252942" name="Oval 14"/>
            <p:cNvSpPr>
              <a:spLocks noChangeArrowheads="1"/>
            </p:cNvSpPr>
            <p:nvPr/>
          </p:nvSpPr>
          <p:spPr bwMode="auto">
            <a:xfrm>
              <a:off x="480" y="672"/>
              <a:ext cx="912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2943" name="Line 15"/>
            <p:cNvSpPr>
              <a:spLocks noChangeShapeType="1"/>
            </p:cNvSpPr>
            <p:nvPr/>
          </p:nvSpPr>
          <p:spPr bwMode="auto">
            <a:xfrm>
              <a:off x="960" y="1104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2944" name="Line 16"/>
            <p:cNvSpPr>
              <a:spLocks noChangeShapeType="1"/>
            </p:cNvSpPr>
            <p:nvPr/>
          </p:nvSpPr>
          <p:spPr bwMode="auto">
            <a:xfrm flipV="1">
              <a:off x="960" y="768"/>
              <a:ext cx="14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121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570</cp:revision>
  <dcterms:created xsi:type="dcterms:W3CDTF">2001-03-01T17:38:38Z</dcterms:created>
  <dcterms:modified xsi:type="dcterms:W3CDTF">2015-03-31T16:35:39Z</dcterms:modified>
</cp:coreProperties>
</file>