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>
      <p:cViewPr varScale="1">
        <p:scale>
          <a:sx n="107" d="100"/>
          <a:sy n="107" d="100"/>
        </p:scale>
        <p:origin x="-84" y="-48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2020-02-08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2020-02-08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2020-02-08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2020-02-08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2020-02-08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2020-02-08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2020-02-08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2020-02-08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2020-02-08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2020-02-08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2020-02-08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626CB-C16A-46E2-8D11-2BA359D4A368}" type="datetimeFigureOut">
              <a:rPr lang="en-US" smtClean="0"/>
              <a:pPr/>
              <a:t>2020-02-08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"/>
            <a:ext cx="8797925" cy="124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"/>
            <a:ext cx="8778588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114300"/>
            <a:ext cx="8891588" cy="338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"/>
            <a:ext cx="8872538" cy="235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"/>
            <a:ext cx="8791575" cy="169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0</Words>
  <Application>Microsoft Office PowerPoint</Application>
  <PresentationFormat>On-screen Show (16:10)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Chris Murray</cp:lastModifiedBy>
  <cp:revision>6</cp:revision>
  <dcterms:created xsi:type="dcterms:W3CDTF">2020-01-31T16:57:34Z</dcterms:created>
  <dcterms:modified xsi:type="dcterms:W3CDTF">2020-02-08T23:30:34Z</dcterms:modified>
</cp:coreProperties>
</file>