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643"/>
  </p:normalViewPr>
  <p:slideViewPr>
    <p:cSldViewPr>
      <p:cViewPr varScale="1">
        <p:scale>
          <a:sx n="144" d="100"/>
          <a:sy n="144" d="100"/>
        </p:scale>
        <p:origin x="520" y="17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6CB-C16A-46E2-8D11-2BA359D4A368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4382-E74A-408D-B331-2EDA7116EB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6CB-C16A-46E2-8D11-2BA359D4A368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4382-E74A-408D-B331-2EDA7116EB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6CB-C16A-46E2-8D11-2BA359D4A368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4382-E74A-408D-B331-2EDA7116EB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6CB-C16A-46E2-8D11-2BA359D4A368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4382-E74A-408D-B331-2EDA7116EB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6CB-C16A-46E2-8D11-2BA359D4A368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4382-E74A-408D-B331-2EDA7116EB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6CB-C16A-46E2-8D11-2BA359D4A368}" type="datetimeFigureOut">
              <a:rPr lang="en-US" smtClean="0"/>
              <a:t>2/1/20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4382-E74A-408D-B331-2EDA7116EB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6CB-C16A-46E2-8D11-2BA359D4A368}" type="datetimeFigureOut">
              <a:rPr lang="en-US" smtClean="0"/>
              <a:t>2/1/20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4382-E74A-408D-B331-2EDA7116EB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6CB-C16A-46E2-8D11-2BA359D4A368}" type="datetimeFigureOut">
              <a:rPr lang="en-US" smtClean="0"/>
              <a:t>2/1/20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4382-E74A-408D-B331-2EDA7116EB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6CB-C16A-46E2-8D11-2BA359D4A368}" type="datetimeFigureOut">
              <a:rPr lang="en-US" smtClean="0"/>
              <a:t>2/1/20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4382-E74A-408D-B331-2EDA7116EB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6CB-C16A-46E2-8D11-2BA359D4A368}" type="datetimeFigureOut">
              <a:rPr lang="en-US" smtClean="0"/>
              <a:t>2/1/20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4382-E74A-408D-B331-2EDA7116EB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6CB-C16A-46E2-8D11-2BA359D4A368}" type="datetimeFigureOut">
              <a:rPr lang="en-US" smtClean="0"/>
              <a:t>2/1/20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4382-E74A-408D-B331-2EDA7116EB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26CB-C16A-46E2-8D11-2BA359D4A368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4382-E74A-408D-B331-2EDA7116EB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413231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"/>
            <a:ext cx="48387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488"/>
            <a:ext cx="4338638" cy="55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396475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396412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14300"/>
            <a:ext cx="392177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7150"/>
            <a:ext cx="5868987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"/>
            <a:ext cx="4162425" cy="512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"/>
            <a:ext cx="55245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9CBAA8-C709-7D48-861C-143E596A1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90500"/>
            <a:ext cx="2390641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"/>
            <a:ext cx="5830887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451636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0970"/>
            <a:ext cx="4079383" cy="512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D31785-D83B-4444-8743-668E04093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028700"/>
            <a:ext cx="2449669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"/>
            <a:ext cx="3900488" cy="551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2712"/>
            <a:ext cx="3826194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"/>
            <a:ext cx="48672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"/>
            <a:ext cx="3757269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0</Words>
  <Application>Microsoft Macintosh PowerPoint</Application>
  <PresentationFormat>On-screen Show (16:10)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Murray, Christopher</dc:creator>
  <cp:lastModifiedBy>Microsoft Office User</cp:lastModifiedBy>
  <cp:revision>4</cp:revision>
  <dcterms:created xsi:type="dcterms:W3CDTF">2020-01-31T16:57:34Z</dcterms:created>
  <dcterms:modified xsi:type="dcterms:W3CDTF">2020-02-01T22:19:50Z</dcterms:modified>
</cp:coreProperties>
</file>