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82" r:id="rId14"/>
    <p:sldId id="297" r:id="rId15"/>
    <p:sldId id="298" r:id="rId16"/>
    <p:sldId id="296" r:id="rId17"/>
    <p:sldId id="299" r:id="rId18"/>
    <p:sldId id="300" r:id="rId19"/>
    <p:sldId id="283" r:id="rId20"/>
    <p:sldId id="301" r:id="rId21"/>
    <p:sldId id="302" r:id="rId2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4643"/>
  </p:normalViewPr>
  <p:slideViewPr>
    <p:cSldViewPr>
      <p:cViewPr varScale="1">
        <p:scale>
          <a:sx n="126" d="100"/>
          <a:sy n="126" d="100"/>
        </p:scale>
        <p:origin x="-378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6CB-C16A-46E2-8D11-2BA359D4A368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6CB-C16A-46E2-8D11-2BA359D4A368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6CB-C16A-46E2-8D11-2BA359D4A368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6CB-C16A-46E2-8D11-2BA359D4A368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6CB-C16A-46E2-8D11-2BA359D4A368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6CB-C16A-46E2-8D11-2BA359D4A368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6CB-C16A-46E2-8D11-2BA359D4A368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6CB-C16A-46E2-8D11-2BA359D4A368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6CB-C16A-46E2-8D11-2BA359D4A368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6CB-C16A-46E2-8D11-2BA359D4A368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6CB-C16A-46E2-8D11-2BA359D4A368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626CB-C16A-46E2-8D11-2BA359D4A368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34382-E74A-408D-B331-2EDA7116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85900"/>
            <a:ext cx="40290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553200" y="11049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75871" y="21833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16383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16383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2628900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up is   .</a:t>
            </a:r>
          </a:p>
          <a:p>
            <a:r>
              <a:rPr lang="en-US" dirty="0" smtClean="0"/>
              <a:t>down is  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266700"/>
            <a:ext cx="8470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I. Map problems.  </a:t>
            </a:r>
            <a:r>
              <a:rPr lang="en-US" b="1" i="1" dirty="0" smtClean="0"/>
              <a:t>F</a:t>
            </a:r>
            <a:r>
              <a:rPr lang="en-US" i="1" dirty="0" smtClean="0"/>
              <a:t> = </a:t>
            </a:r>
            <a:r>
              <a:rPr lang="en-US" b="1" i="1" dirty="0" err="1" smtClean="0"/>
              <a:t>Il</a:t>
            </a:r>
            <a:r>
              <a:rPr lang="en-US" i="1" dirty="0" err="1" smtClean="0"/>
              <a:t>x</a:t>
            </a:r>
            <a:r>
              <a:rPr lang="en-US" b="1" i="1" dirty="0" err="1" smtClean="0"/>
              <a:t>B</a:t>
            </a:r>
            <a:r>
              <a:rPr lang="en-US" b="1" dirty="0" smtClean="0"/>
              <a:t>   Directions:  N</a:t>
            </a:r>
            <a:r>
              <a:rPr lang="en-US" dirty="0" smtClean="0"/>
              <a:t>orth   </a:t>
            </a:r>
            <a:r>
              <a:rPr lang="en-US" b="1" dirty="0" smtClean="0"/>
              <a:t> E</a:t>
            </a:r>
            <a:r>
              <a:rPr lang="en-US" dirty="0" smtClean="0"/>
              <a:t>ast   </a:t>
            </a:r>
            <a:r>
              <a:rPr lang="en-US" b="1" dirty="0" smtClean="0"/>
              <a:t> S</a:t>
            </a:r>
            <a:r>
              <a:rPr lang="en-US" dirty="0" smtClean="0"/>
              <a:t>outh</a:t>
            </a:r>
            <a:r>
              <a:rPr lang="en-US" b="1" dirty="0" smtClean="0"/>
              <a:t>    W</a:t>
            </a:r>
            <a:r>
              <a:rPr lang="en-US" dirty="0" smtClean="0"/>
              <a:t>est</a:t>
            </a:r>
            <a:r>
              <a:rPr lang="en-US" b="1" dirty="0" smtClean="0"/>
              <a:t>    U</a:t>
            </a:r>
            <a:r>
              <a:rPr lang="en-US" dirty="0" smtClean="0"/>
              <a:t>p</a:t>
            </a:r>
            <a:r>
              <a:rPr lang="en-US" b="1" dirty="0" smtClean="0"/>
              <a:t>    D</a:t>
            </a:r>
            <a:r>
              <a:rPr lang="en-US" dirty="0" smtClean="0"/>
              <a:t>own.    </a:t>
            </a:r>
          </a:p>
          <a:p>
            <a:r>
              <a:rPr lang="en-US" dirty="0" smtClean="0"/>
              <a:t>Find the direction of the missing vector:   </a:t>
            </a:r>
            <a:r>
              <a:rPr lang="en-US" b="1" dirty="0" smtClean="0"/>
              <a:t>F:</a:t>
            </a:r>
            <a:r>
              <a:rPr lang="en-US" dirty="0" smtClean="0"/>
              <a:t> Force,    </a:t>
            </a:r>
            <a:r>
              <a:rPr lang="en-US" b="1" dirty="0" smtClean="0"/>
              <a:t>Il: </a:t>
            </a:r>
            <a:r>
              <a:rPr lang="en-US" dirty="0" smtClean="0"/>
              <a:t>Current</a:t>
            </a:r>
            <a:r>
              <a:rPr lang="en-US" b="1" dirty="0" smtClean="0"/>
              <a:t>,    B</a:t>
            </a:r>
            <a:r>
              <a:rPr lang="en-US" dirty="0" smtClean="0"/>
              <a:t>: Magnetic field.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667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7. A proton travels at 3.20x10</a:t>
            </a:r>
            <a:r>
              <a:rPr lang="en-US" baseline="30000" dirty="0" smtClean="0"/>
              <a:t>3</a:t>
            </a:r>
            <a:r>
              <a:rPr lang="en-US" dirty="0" smtClean="0"/>
              <a:t> m/s vertically upward, and experiences a force of 9.50x10</a:t>
            </a:r>
            <a:r>
              <a:rPr lang="en-US" baseline="30000" dirty="0" smtClean="0"/>
              <a:t>-15</a:t>
            </a:r>
            <a:r>
              <a:rPr lang="en-US" dirty="0" smtClean="0"/>
              <a:t> N to the South.  What is the magnitude and direction of the magnetic field exerting this force? (18.5 T West)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22870" y="183016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45541" y="29086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32470" y="236356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89470" y="2363569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65670" y="3354169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up is   .</a:t>
            </a:r>
          </a:p>
          <a:p>
            <a:r>
              <a:rPr lang="en-US" dirty="0" smtClean="0"/>
              <a:t>down is  x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667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8. A moving electron travels through a 5.60 T easterly magnetic field, and experiences a force of 2.50x10</a:t>
            </a:r>
            <a:r>
              <a:rPr lang="en-US" baseline="30000" dirty="0" smtClean="0"/>
              <a:t>-12</a:t>
            </a:r>
            <a:r>
              <a:rPr lang="en-US" dirty="0" smtClean="0"/>
              <a:t> N vertically upward.  What is the magnitude and direction of the electron’s velocity? (2.79x10</a:t>
            </a:r>
            <a:r>
              <a:rPr lang="en-US" baseline="30000" dirty="0" smtClean="0"/>
              <a:t>6</a:t>
            </a:r>
            <a:r>
              <a:rPr lang="en-US" dirty="0" smtClean="0"/>
              <a:t> m/s North)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22870" y="183016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45541" y="29086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32470" y="236356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89470" y="2363569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65670" y="3354169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up is   .</a:t>
            </a:r>
          </a:p>
          <a:p>
            <a:r>
              <a:rPr lang="en-US" dirty="0" smtClean="0"/>
              <a:t>down is  x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667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9. An electron travels at 6.50x10</a:t>
            </a:r>
            <a:r>
              <a:rPr lang="en-US" baseline="30000" dirty="0" smtClean="0"/>
              <a:t>4</a:t>
            </a:r>
            <a:r>
              <a:rPr lang="en-US" dirty="0" smtClean="0"/>
              <a:t> m/s to the South through a vertically upward 0.315 T magnetic field.  What is the magnitude and direction of the force acting on the electron? (3.28x10</a:t>
            </a:r>
            <a:r>
              <a:rPr lang="en-US" baseline="30000" dirty="0" smtClean="0"/>
              <a:t>-15</a:t>
            </a:r>
            <a:r>
              <a:rPr lang="en-US" dirty="0" smtClean="0"/>
              <a:t> N East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522870" y="183016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45541" y="29086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32470" y="236356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89470" y="2363569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65670" y="3354169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up is   .</a:t>
            </a:r>
          </a:p>
          <a:p>
            <a:r>
              <a:rPr lang="en-US" dirty="0" smtClean="0"/>
              <a:t>down is  x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22870" y="183016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45541" y="29086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32470" y="236356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89470" y="2363569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65670" y="3354169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up is   .</a:t>
            </a:r>
          </a:p>
          <a:p>
            <a:r>
              <a:rPr lang="en-US" dirty="0" smtClean="0"/>
              <a:t>down is  x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09700"/>
            <a:ext cx="27241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28600" y="1143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V. Crossed Fields Direction only.  N</a:t>
            </a:r>
            <a:r>
              <a:rPr lang="en-US" dirty="0" smtClean="0"/>
              <a:t>orth</a:t>
            </a:r>
            <a:r>
              <a:rPr lang="en-US" b="1" dirty="0" smtClean="0"/>
              <a:t> E</a:t>
            </a:r>
            <a:r>
              <a:rPr lang="en-US" dirty="0" smtClean="0"/>
              <a:t>ast</a:t>
            </a:r>
            <a:r>
              <a:rPr lang="en-US" b="1" dirty="0" smtClean="0"/>
              <a:t> S</a:t>
            </a:r>
            <a:r>
              <a:rPr lang="en-US" dirty="0" smtClean="0"/>
              <a:t>outh</a:t>
            </a:r>
            <a:r>
              <a:rPr lang="en-US" b="1" dirty="0" smtClean="0"/>
              <a:t> W</a:t>
            </a:r>
            <a:r>
              <a:rPr lang="en-US" dirty="0" smtClean="0"/>
              <a:t>est</a:t>
            </a:r>
            <a:r>
              <a:rPr lang="en-US" b="1" dirty="0" smtClean="0"/>
              <a:t> U</a:t>
            </a:r>
            <a:r>
              <a:rPr lang="en-US" dirty="0" smtClean="0"/>
              <a:t>p</a:t>
            </a:r>
            <a:r>
              <a:rPr lang="en-US" b="1" dirty="0" smtClean="0"/>
              <a:t> D</a:t>
            </a:r>
            <a:r>
              <a:rPr lang="en-US" dirty="0" smtClean="0"/>
              <a:t>own.  </a:t>
            </a:r>
            <a:r>
              <a:rPr lang="en-US" b="1" dirty="0" smtClean="0"/>
              <a:t>B</a:t>
            </a:r>
            <a:r>
              <a:rPr lang="en-US" dirty="0" smtClean="0"/>
              <a:t>: Magnetic field, </a:t>
            </a:r>
            <a:r>
              <a:rPr lang="en-US" b="1" dirty="0" smtClean="0"/>
              <a:t>E:</a:t>
            </a:r>
            <a:r>
              <a:rPr lang="en-US" dirty="0" smtClean="0"/>
              <a:t> Electric field, </a:t>
            </a:r>
            <a:r>
              <a:rPr lang="en-US" b="1" dirty="0" smtClean="0"/>
              <a:t>v:</a:t>
            </a:r>
            <a:r>
              <a:rPr lang="en-US" dirty="0" smtClean="0"/>
              <a:t> velocity.  Determine what direction the missing vector should be so that a moving charged particle can go straight.  Assume all angles are perpendicular.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22870" y="183016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45541" y="29086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32470" y="236356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89470" y="2363569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65670" y="3354169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up is   .</a:t>
            </a:r>
          </a:p>
          <a:p>
            <a:r>
              <a:rPr lang="en-US" dirty="0" smtClean="0"/>
              <a:t>down is  x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09700"/>
            <a:ext cx="27051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28600" y="1143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V. Crossed Fields Direction only.  N</a:t>
            </a:r>
            <a:r>
              <a:rPr lang="en-US" dirty="0" smtClean="0"/>
              <a:t>orth</a:t>
            </a:r>
            <a:r>
              <a:rPr lang="en-US" b="1" dirty="0" smtClean="0"/>
              <a:t> E</a:t>
            </a:r>
            <a:r>
              <a:rPr lang="en-US" dirty="0" smtClean="0"/>
              <a:t>ast</a:t>
            </a:r>
            <a:r>
              <a:rPr lang="en-US" b="1" dirty="0" smtClean="0"/>
              <a:t> S</a:t>
            </a:r>
            <a:r>
              <a:rPr lang="en-US" dirty="0" smtClean="0"/>
              <a:t>outh</a:t>
            </a:r>
            <a:r>
              <a:rPr lang="en-US" b="1" dirty="0" smtClean="0"/>
              <a:t> W</a:t>
            </a:r>
            <a:r>
              <a:rPr lang="en-US" dirty="0" smtClean="0"/>
              <a:t>est</a:t>
            </a:r>
            <a:r>
              <a:rPr lang="en-US" b="1" dirty="0" smtClean="0"/>
              <a:t> U</a:t>
            </a:r>
            <a:r>
              <a:rPr lang="en-US" dirty="0" smtClean="0"/>
              <a:t>p</a:t>
            </a:r>
            <a:r>
              <a:rPr lang="en-US" b="1" dirty="0" smtClean="0"/>
              <a:t> D</a:t>
            </a:r>
            <a:r>
              <a:rPr lang="en-US" dirty="0" smtClean="0"/>
              <a:t>own.  </a:t>
            </a:r>
            <a:r>
              <a:rPr lang="en-US" b="1" dirty="0" smtClean="0"/>
              <a:t>B</a:t>
            </a:r>
            <a:r>
              <a:rPr lang="en-US" dirty="0" smtClean="0"/>
              <a:t>: Magnetic field, </a:t>
            </a:r>
            <a:r>
              <a:rPr lang="en-US" b="1" dirty="0" smtClean="0"/>
              <a:t>E:</a:t>
            </a:r>
            <a:r>
              <a:rPr lang="en-US" dirty="0" smtClean="0"/>
              <a:t> Electric field, </a:t>
            </a:r>
            <a:r>
              <a:rPr lang="en-US" b="1" dirty="0" smtClean="0"/>
              <a:t>v:</a:t>
            </a:r>
            <a:r>
              <a:rPr lang="en-US" dirty="0" smtClean="0"/>
              <a:t> velocity.  Determine what direction the missing vector should be so that a moving charged particle can go straight.  Assume all angles are perpendicular.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22870" y="183016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45541" y="29086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32470" y="236356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89470" y="2363569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65670" y="3354169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up is   .</a:t>
            </a:r>
          </a:p>
          <a:p>
            <a:r>
              <a:rPr lang="en-US" dirty="0" smtClean="0"/>
              <a:t>down is  x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38300"/>
            <a:ext cx="26574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28600" y="1143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V. Crossed Fields Direction only.  N</a:t>
            </a:r>
            <a:r>
              <a:rPr lang="en-US" dirty="0" smtClean="0"/>
              <a:t>orth</a:t>
            </a:r>
            <a:r>
              <a:rPr lang="en-US" b="1" dirty="0" smtClean="0"/>
              <a:t> E</a:t>
            </a:r>
            <a:r>
              <a:rPr lang="en-US" dirty="0" smtClean="0"/>
              <a:t>ast</a:t>
            </a:r>
            <a:r>
              <a:rPr lang="en-US" b="1" dirty="0" smtClean="0"/>
              <a:t> S</a:t>
            </a:r>
            <a:r>
              <a:rPr lang="en-US" dirty="0" smtClean="0"/>
              <a:t>outh</a:t>
            </a:r>
            <a:r>
              <a:rPr lang="en-US" b="1" dirty="0" smtClean="0"/>
              <a:t> W</a:t>
            </a:r>
            <a:r>
              <a:rPr lang="en-US" dirty="0" smtClean="0"/>
              <a:t>est</a:t>
            </a:r>
            <a:r>
              <a:rPr lang="en-US" b="1" dirty="0" smtClean="0"/>
              <a:t> U</a:t>
            </a:r>
            <a:r>
              <a:rPr lang="en-US" dirty="0" smtClean="0"/>
              <a:t>p</a:t>
            </a:r>
            <a:r>
              <a:rPr lang="en-US" b="1" dirty="0" smtClean="0"/>
              <a:t> D</a:t>
            </a:r>
            <a:r>
              <a:rPr lang="en-US" dirty="0" smtClean="0"/>
              <a:t>own.  </a:t>
            </a:r>
            <a:r>
              <a:rPr lang="en-US" b="1" dirty="0" smtClean="0"/>
              <a:t>B</a:t>
            </a:r>
            <a:r>
              <a:rPr lang="en-US" dirty="0" smtClean="0"/>
              <a:t>: Magnetic field, </a:t>
            </a:r>
            <a:r>
              <a:rPr lang="en-US" b="1" dirty="0" smtClean="0"/>
              <a:t>E:</a:t>
            </a:r>
            <a:r>
              <a:rPr lang="en-US" dirty="0" smtClean="0"/>
              <a:t> Electric field, </a:t>
            </a:r>
            <a:r>
              <a:rPr lang="en-US" b="1" dirty="0" smtClean="0"/>
              <a:t>v:</a:t>
            </a:r>
            <a:r>
              <a:rPr lang="en-US" dirty="0" smtClean="0"/>
              <a:t> velocity.  Determine what direction the missing vector should be so that a moving charged particle can go straight.  Assume all angles are perpendicular.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667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10. A proton traveling East at 5.90x10</a:t>
            </a:r>
            <a:r>
              <a:rPr lang="en-US" baseline="30000" dirty="0" smtClean="0"/>
              <a:t>4</a:t>
            </a:r>
            <a:r>
              <a:rPr lang="en-US" dirty="0" smtClean="0"/>
              <a:t> m/s through a northerly magnetic field of 0.290 T experiences what magnetic force in what direction? (2.74x10</a:t>
            </a:r>
            <a:r>
              <a:rPr lang="en-US" baseline="30000" dirty="0" smtClean="0"/>
              <a:t>-15</a:t>
            </a:r>
            <a:r>
              <a:rPr lang="en-US" dirty="0" smtClean="0"/>
              <a:t> N, </a:t>
            </a:r>
            <a:r>
              <a:rPr lang="en-US" dirty="0" err="1" smtClean="0"/>
              <a:t>vert</a:t>
            </a:r>
            <a:r>
              <a:rPr lang="en-US" dirty="0" smtClean="0"/>
              <a:t> upward) What electric field in what direction would keep it going straight? (1.71x10</a:t>
            </a:r>
            <a:r>
              <a:rPr lang="en-US" baseline="30000" dirty="0" smtClean="0"/>
              <a:t>4</a:t>
            </a:r>
            <a:r>
              <a:rPr lang="en-US" dirty="0" smtClean="0"/>
              <a:t> N/C, </a:t>
            </a:r>
            <a:r>
              <a:rPr lang="en-US" dirty="0" err="1" smtClean="0"/>
              <a:t>vert</a:t>
            </a:r>
            <a:r>
              <a:rPr lang="en-US" dirty="0" smtClean="0"/>
              <a:t> downward)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22870" y="183016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45541" y="29086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32470" y="236356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89470" y="2363569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65670" y="3354169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up is   .</a:t>
            </a:r>
          </a:p>
          <a:p>
            <a:r>
              <a:rPr lang="en-US" dirty="0" smtClean="0"/>
              <a:t>down is  x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66700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11. A proton goes straight East at 7.18x10</a:t>
            </a:r>
            <a:r>
              <a:rPr lang="en-US" baseline="30000" dirty="0" smtClean="0"/>
              <a:t>3</a:t>
            </a:r>
            <a:r>
              <a:rPr lang="en-US" dirty="0" smtClean="0"/>
              <a:t> m/s through a vertically downward electric field of 4.50x10</a:t>
            </a:r>
            <a:r>
              <a:rPr lang="en-US" baseline="30000" dirty="0" smtClean="0"/>
              <a:t>5</a:t>
            </a:r>
            <a:r>
              <a:rPr lang="en-US" dirty="0" smtClean="0"/>
              <a:t> N/C 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must be the direction and magnitude of the magnetic field in this region? (62.7 T, North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the proton were to speed up which way would it deflect? (up)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the proton were to slow down which way would it deflect? (down)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the magnetic field decreased? (down) increased? (up)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the electric field increased? (down) decreased?  (up)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the mass of the particle increased, decreased? (no effect either way)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22870" y="327796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45541" y="43564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32470" y="381136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89470" y="3811369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65670" y="4801969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up is   .</a:t>
            </a:r>
          </a:p>
          <a:p>
            <a:r>
              <a:rPr lang="en-US" dirty="0" smtClean="0"/>
              <a:t>down is  x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66700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12. An electron travels in a straight line through a southerly electric field of 3.80x10</a:t>
            </a:r>
            <a:r>
              <a:rPr lang="en-US" baseline="30000" dirty="0" smtClean="0"/>
              <a:t>5</a:t>
            </a:r>
            <a:r>
              <a:rPr lang="en-US" dirty="0" smtClean="0"/>
              <a:t> N/C, and a magnetic field of 0.287 T that is vertically downwards. 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must be the direction and magnitude of the electron’s velocity? (1.32x10</a:t>
            </a:r>
            <a:r>
              <a:rPr lang="en-US" baseline="30000" dirty="0" smtClean="0"/>
              <a:t>6</a:t>
            </a:r>
            <a:r>
              <a:rPr lang="en-US" dirty="0" smtClean="0"/>
              <a:t> m/s, East)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the electron were to speed up which way would it deflect? (South) 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the magnetic field decreased?  (North)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the electric field increased? (North)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22870" y="312556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45541" y="42040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32470" y="365896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89470" y="3658969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65670" y="4649569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up is   .</a:t>
            </a:r>
          </a:p>
          <a:p>
            <a:r>
              <a:rPr lang="en-US" dirty="0" smtClean="0"/>
              <a:t>down is  x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372" y="354568"/>
            <a:ext cx="876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13. </a:t>
            </a:r>
            <a:r>
              <a:rPr lang="en-US" dirty="0" smtClean="0"/>
              <a:t>a</a:t>
            </a:r>
            <a:r>
              <a:rPr lang="en-US" dirty="0" smtClean="0"/>
              <a:t>. A proton traveling at 3.71x10</a:t>
            </a:r>
            <a:r>
              <a:rPr lang="en-US" baseline="30000" dirty="0" smtClean="0"/>
              <a:t>6</a:t>
            </a:r>
            <a:r>
              <a:rPr lang="en-US" dirty="0" smtClean="0"/>
              <a:t> m/s in the plane of this page travels clockwise in a circle with a radius of 4.90 cm.  What is the </a:t>
            </a:r>
            <a:r>
              <a:rPr lang="en-US" b="1" dirty="0" smtClean="0"/>
              <a:t>magnitude and direction</a:t>
            </a:r>
            <a:r>
              <a:rPr lang="en-US" dirty="0" smtClean="0"/>
              <a:t> of the </a:t>
            </a:r>
            <a:r>
              <a:rPr lang="en-US" b="1" dirty="0" smtClean="0"/>
              <a:t>magnetic</a:t>
            </a:r>
            <a:r>
              <a:rPr lang="en-US" dirty="0" smtClean="0"/>
              <a:t> field that effects this? (0.791 T out of the page)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b. What </a:t>
            </a:r>
            <a:r>
              <a:rPr lang="en-US" b="1" u="sng" dirty="0" smtClean="0"/>
              <a:t>electric field</a:t>
            </a:r>
            <a:r>
              <a:rPr lang="en-US" dirty="0" smtClean="0"/>
              <a:t> in what </a:t>
            </a:r>
            <a:r>
              <a:rPr lang="en-US" b="1" u="sng" dirty="0" smtClean="0"/>
              <a:t>direction</a:t>
            </a:r>
            <a:r>
              <a:rPr lang="en-US" dirty="0" smtClean="0"/>
              <a:t> would make the proton go straight to the left on the page (</a:t>
            </a:r>
            <a:r>
              <a:rPr lang="en-US" dirty="0" smtClean="0">
                <a:sym typeface="Wingdings"/>
              </a:rPr>
              <a:t></a:t>
            </a:r>
            <a:r>
              <a:rPr lang="en-US" dirty="0" smtClean="0"/>
              <a:t>) in the previous problem? </a:t>
            </a:r>
          </a:p>
          <a:p>
            <a:r>
              <a:rPr lang="en-US" dirty="0" smtClean="0"/>
              <a:t>(2.93x10</a:t>
            </a:r>
            <a:r>
              <a:rPr lang="en-US" baseline="30000" dirty="0" smtClean="0"/>
              <a:t>6</a:t>
            </a:r>
            <a:r>
              <a:rPr lang="en-US" dirty="0" smtClean="0"/>
              <a:t> N/C, down the page)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09700"/>
            <a:ext cx="35623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553200" y="11049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75871" y="21833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16383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16383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2628900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up is   .</a:t>
            </a:r>
          </a:p>
          <a:p>
            <a:r>
              <a:rPr lang="en-US" dirty="0" smtClean="0"/>
              <a:t>down is  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266700"/>
            <a:ext cx="8470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I. Map problems.  </a:t>
            </a:r>
            <a:r>
              <a:rPr lang="en-US" b="1" i="1" dirty="0" smtClean="0"/>
              <a:t>F</a:t>
            </a:r>
            <a:r>
              <a:rPr lang="en-US" i="1" dirty="0" smtClean="0"/>
              <a:t> = </a:t>
            </a:r>
            <a:r>
              <a:rPr lang="en-US" b="1" i="1" dirty="0" err="1" smtClean="0"/>
              <a:t>Il</a:t>
            </a:r>
            <a:r>
              <a:rPr lang="en-US" i="1" dirty="0" err="1" smtClean="0"/>
              <a:t>x</a:t>
            </a:r>
            <a:r>
              <a:rPr lang="en-US" b="1" i="1" dirty="0" err="1" smtClean="0"/>
              <a:t>B</a:t>
            </a:r>
            <a:r>
              <a:rPr lang="en-US" b="1" dirty="0" smtClean="0"/>
              <a:t>   Directions:  N</a:t>
            </a:r>
            <a:r>
              <a:rPr lang="en-US" dirty="0" smtClean="0"/>
              <a:t>orth   </a:t>
            </a:r>
            <a:r>
              <a:rPr lang="en-US" b="1" dirty="0" smtClean="0"/>
              <a:t> E</a:t>
            </a:r>
            <a:r>
              <a:rPr lang="en-US" dirty="0" smtClean="0"/>
              <a:t>ast   </a:t>
            </a:r>
            <a:r>
              <a:rPr lang="en-US" b="1" dirty="0" smtClean="0"/>
              <a:t> S</a:t>
            </a:r>
            <a:r>
              <a:rPr lang="en-US" dirty="0" smtClean="0"/>
              <a:t>outh</a:t>
            </a:r>
            <a:r>
              <a:rPr lang="en-US" b="1" dirty="0" smtClean="0"/>
              <a:t>    W</a:t>
            </a:r>
            <a:r>
              <a:rPr lang="en-US" dirty="0" smtClean="0"/>
              <a:t>est</a:t>
            </a:r>
            <a:r>
              <a:rPr lang="en-US" b="1" dirty="0" smtClean="0"/>
              <a:t>    U</a:t>
            </a:r>
            <a:r>
              <a:rPr lang="en-US" dirty="0" smtClean="0"/>
              <a:t>p</a:t>
            </a:r>
            <a:r>
              <a:rPr lang="en-US" b="1" dirty="0" smtClean="0"/>
              <a:t>    D</a:t>
            </a:r>
            <a:r>
              <a:rPr lang="en-US" dirty="0" smtClean="0"/>
              <a:t>own.    </a:t>
            </a:r>
          </a:p>
          <a:p>
            <a:r>
              <a:rPr lang="en-US" dirty="0" smtClean="0"/>
              <a:t>Find the direction of the missing vector:   </a:t>
            </a:r>
            <a:r>
              <a:rPr lang="en-US" b="1" dirty="0" smtClean="0"/>
              <a:t>F:</a:t>
            </a:r>
            <a:r>
              <a:rPr lang="en-US" dirty="0" smtClean="0"/>
              <a:t> Force,    </a:t>
            </a:r>
            <a:r>
              <a:rPr lang="en-US" b="1" dirty="0" smtClean="0"/>
              <a:t>Il: </a:t>
            </a:r>
            <a:r>
              <a:rPr lang="en-US" dirty="0" smtClean="0"/>
              <a:t>Current</a:t>
            </a:r>
            <a:r>
              <a:rPr lang="en-US" b="1" dirty="0" smtClean="0"/>
              <a:t>,    B</a:t>
            </a:r>
            <a:r>
              <a:rPr lang="en-US" dirty="0" smtClean="0"/>
              <a:t>: Magnetic field.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372" y="354568"/>
            <a:ext cx="8763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14. </a:t>
            </a:r>
            <a:r>
              <a:rPr lang="en-US" dirty="0" smtClean="0"/>
              <a:t>a</a:t>
            </a:r>
            <a:r>
              <a:rPr lang="en-US" dirty="0" smtClean="0"/>
              <a:t>. An electron in a 0.0312 </a:t>
            </a:r>
            <a:r>
              <a:rPr lang="en-US" dirty="0" err="1" smtClean="0"/>
              <a:t>mT</a:t>
            </a:r>
            <a:r>
              <a:rPr lang="en-US" dirty="0" smtClean="0"/>
              <a:t> magnetic field into this page is going in a 2.65 mm radius circle.  What is the electron’s </a:t>
            </a:r>
            <a:r>
              <a:rPr lang="en-US" b="1" dirty="0" smtClean="0"/>
              <a:t>velocity</a:t>
            </a:r>
            <a:r>
              <a:rPr lang="en-US" dirty="0" smtClean="0"/>
              <a:t>, and which direction does it circle, </a:t>
            </a:r>
            <a:r>
              <a:rPr lang="en-US" b="1" dirty="0" smtClean="0"/>
              <a:t>ACW or CW</a:t>
            </a:r>
            <a:r>
              <a:rPr lang="en-US" dirty="0" smtClean="0"/>
              <a:t>? (1.45x10</a:t>
            </a:r>
            <a:r>
              <a:rPr lang="en-US" baseline="30000" dirty="0" smtClean="0"/>
              <a:t>4</a:t>
            </a:r>
            <a:r>
              <a:rPr lang="en-US" dirty="0" smtClean="0"/>
              <a:t> m/s, CW)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b. What </a:t>
            </a:r>
            <a:r>
              <a:rPr lang="en-US" b="1" u="sng" dirty="0" smtClean="0"/>
              <a:t>electric field</a:t>
            </a:r>
            <a:r>
              <a:rPr lang="en-US" dirty="0" smtClean="0"/>
              <a:t> in what </a:t>
            </a:r>
            <a:r>
              <a:rPr lang="en-US" b="1" u="sng" dirty="0" smtClean="0"/>
              <a:t>direction</a:t>
            </a:r>
            <a:r>
              <a:rPr lang="en-US" dirty="0" smtClean="0"/>
              <a:t> would make the electron go straight up the page in the previous problem? </a:t>
            </a:r>
          </a:p>
          <a:p>
            <a:r>
              <a:rPr lang="en-US" dirty="0" smtClean="0"/>
              <a:t>(0.454 N/C, right)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372" y="354568"/>
            <a:ext cx="8763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15. </a:t>
            </a:r>
            <a:r>
              <a:rPr lang="en-US" dirty="0" smtClean="0"/>
              <a:t>a</a:t>
            </a:r>
            <a:r>
              <a:rPr lang="en-US" dirty="0" smtClean="0"/>
              <a:t>. A mystery particle with a mass of 6.69x10</a:t>
            </a:r>
            <a:r>
              <a:rPr lang="en-US" baseline="30000" dirty="0" smtClean="0"/>
              <a:t>-27</a:t>
            </a:r>
            <a:r>
              <a:rPr lang="en-US" dirty="0" smtClean="0"/>
              <a:t> kg traveling 3.62x10</a:t>
            </a:r>
            <a:r>
              <a:rPr lang="en-US" baseline="30000" dirty="0" smtClean="0"/>
              <a:t>6</a:t>
            </a:r>
            <a:r>
              <a:rPr lang="en-US" dirty="0" smtClean="0"/>
              <a:t> m/s in a 0.982 T magnetic field into this page revolves anti-clockwise with a radius 7.70 cm.  What is the </a:t>
            </a:r>
            <a:r>
              <a:rPr lang="en-US" b="1" dirty="0" smtClean="0"/>
              <a:t>charge</a:t>
            </a:r>
            <a:r>
              <a:rPr lang="en-US" dirty="0" smtClean="0"/>
              <a:t> of the particle, and is it </a:t>
            </a:r>
            <a:r>
              <a:rPr lang="en-US" b="1" dirty="0" smtClean="0"/>
              <a:t>positive, or negative</a:t>
            </a:r>
            <a:r>
              <a:rPr lang="en-US" dirty="0" smtClean="0"/>
              <a:t>? (3.20x10</a:t>
            </a:r>
            <a:r>
              <a:rPr lang="en-US" baseline="30000" dirty="0" smtClean="0"/>
              <a:t>-19</a:t>
            </a:r>
            <a:r>
              <a:rPr lang="en-US" dirty="0" smtClean="0"/>
              <a:t> C, positive)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b. What </a:t>
            </a:r>
            <a:r>
              <a:rPr lang="en-US" b="1" u="sng" dirty="0" smtClean="0"/>
              <a:t>electric field</a:t>
            </a:r>
            <a:r>
              <a:rPr lang="en-US" dirty="0" smtClean="0"/>
              <a:t> in what </a:t>
            </a:r>
            <a:r>
              <a:rPr lang="en-US" b="1" u="sng" dirty="0" smtClean="0"/>
              <a:t>direction</a:t>
            </a:r>
            <a:r>
              <a:rPr lang="en-US" dirty="0" smtClean="0"/>
              <a:t> would make the particle go straight down the page in the previous problem? </a:t>
            </a:r>
          </a:p>
          <a:p>
            <a:r>
              <a:rPr lang="en-US" dirty="0" smtClean="0"/>
              <a:t>(3.55x10</a:t>
            </a:r>
            <a:r>
              <a:rPr lang="en-US" baseline="30000" dirty="0" smtClean="0"/>
              <a:t>6</a:t>
            </a:r>
            <a:r>
              <a:rPr lang="en-US" dirty="0" smtClean="0"/>
              <a:t> N/C, left)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09700"/>
            <a:ext cx="34956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553200" y="11049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75871" y="21833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62800" y="16383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16383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2628900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up is   .</a:t>
            </a:r>
          </a:p>
          <a:p>
            <a:r>
              <a:rPr lang="en-US" dirty="0" smtClean="0"/>
              <a:t>down is  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266700"/>
            <a:ext cx="8470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I. Map problems.  </a:t>
            </a:r>
            <a:r>
              <a:rPr lang="en-US" b="1" i="1" dirty="0" smtClean="0"/>
              <a:t>F</a:t>
            </a:r>
            <a:r>
              <a:rPr lang="en-US" i="1" dirty="0" smtClean="0"/>
              <a:t> = </a:t>
            </a:r>
            <a:r>
              <a:rPr lang="en-US" b="1" i="1" dirty="0" err="1" smtClean="0"/>
              <a:t>Il</a:t>
            </a:r>
            <a:r>
              <a:rPr lang="en-US" i="1" dirty="0" err="1" smtClean="0"/>
              <a:t>x</a:t>
            </a:r>
            <a:r>
              <a:rPr lang="en-US" b="1" i="1" dirty="0" err="1" smtClean="0"/>
              <a:t>B</a:t>
            </a:r>
            <a:r>
              <a:rPr lang="en-US" b="1" dirty="0" smtClean="0"/>
              <a:t>   Directions:  N</a:t>
            </a:r>
            <a:r>
              <a:rPr lang="en-US" dirty="0" smtClean="0"/>
              <a:t>orth   </a:t>
            </a:r>
            <a:r>
              <a:rPr lang="en-US" b="1" dirty="0" smtClean="0"/>
              <a:t> E</a:t>
            </a:r>
            <a:r>
              <a:rPr lang="en-US" dirty="0" smtClean="0"/>
              <a:t>ast   </a:t>
            </a:r>
            <a:r>
              <a:rPr lang="en-US" b="1" dirty="0" smtClean="0"/>
              <a:t> S</a:t>
            </a:r>
            <a:r>
              <a:rPr lang="en-US" dirty="0" smtClean="0"/>
              <a:t>outh</a:t>
            </a:r>
            <a:r>
              <a:rPr lang="en-US" b="1" dirty="0" smtClean="0"/>
              <a:t>    W</a:t>
            </a:r>
            <a:r>
              <a:rPr lang="en-US" dirty="0" smtClean="0"/>
              <a:t>est</a:t>
            </a:r>
            <a:r>
              <a:rPr lang="en-US" b="1" dirty="0" smtClean="0"/>
              <a:t>    U</a:t>
            </a:r>
            <a:r>
              <a:rPr lang="en-US" dirty="0" smtClean="0"/>
              <a:t>p</a:t>
            </a:r>
            <a:r>
              <a:rPr lang="en-US" b="1" dirty="0" smtClean="0"/>
              <a:t>    D</a:t>
            </a:r>
            <a:r>
              <a:rPr lang="en-US" dirty="0" smtClean="0"/>
              <a:t>own.    </a:t>
            </a:r>
          </a:p>
          <a:p>
            <a:r>
              <a:rPr lang="en-US" dirty="0" smtClean="0"/>
              <a:t>Find the direction of the missing vector:   </a:t>
            </a:r>
            <a:r>
              <a:rPr lang="en-US" b="1" dirty="0" smtClean="0"/>
              <a:t>F:</a:t>
            </a:r>
            <a:r>
              <a:rPr lang="en-US" dirty="0" smtClean="0"/>
              <a:t> Force,    </a:t>
            </a:r>
            <a:r>
              <a:rPr lang="en-US" b="1" dirty="0" smtClean="0"/>
              <a:t>Il: </a:t>
            </a:r>
            <a:r>
              <a:rPr lang="en-US" dirty="0" smtClean="0"/>
              <a:t>Current</a:t>
            </a:r>
            <a:r>
              <a:rPr lang="en-US" b="1" dirty="0" smtClean="0"/>
              <a:t>,    B</a:t>
            </a:r>
            <a:r>
              <a:rPr lang="en-US" dirty="0" smtClean="0"/>
              <a:t>: Magnetic field.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667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A current of 16.2 A flows West along a wire in a magnetic field of 0.0113 T that is 35.0</a:t>
            </a:r>
            <a:r>
              <a:rPr lang="en-US" baseline="30000" dirty="0" smtClean="0"/>
              <a:t>o</a:t>
            </a:r>
            <a:r>
              <a:rPr lang="en-US" dirty="0" smtClean="0"/>
              <a:t> west of North.  What force acts on the wire if it is 12.0 m long?  (Magnitude and direction) (1.80 N, </a:t>
            </a:r>
            <a:r>
              <a:rPr lang="en-US" dirty="0" err="1" smtClean="0"/>
              <a:t>vert</a:t>
            </a:r>
            <a:r>
              <a:rPr lang="en-US" dirty="0" smtClean="0"/>
              <a:t> downward)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22870" y="183016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45541" y="29086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32470" y="236356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89470" y="2363569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65670" y="3354169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up is   .</a:t>
            </a:r>
          </a:p>
          <a:p>
            <a:r>
              <a:rPr lang="en-US" dirty="0" smtClean="0"/>
              <a:t>down is  x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667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A current of 24.1 A flows East along a wire in a magnetic field of 0.0241 T that is 20.0</a:t>
            </a:r>
            <a:r>
              <a:rPr lang="en-US" baseline="30000" dirty="0" smtClean="0"/>
              <a:t>o</a:t>
            </a:r>
            <a:r>
              <a:rPr lang="en-US" dirty="0" smtClean="0"/>
              <a:t> east of North.  What force acts on the wire if it is 18.5 m long?  (Magnitude and direction) (10.1 N, </a:t>
            </a:r>
            <a:r>
              <a:rPr lang="en-US" dirty="0" err="1" smtClean="0"/>
              <a:t>vert</a:t>
            </a:r>
            <a:r>
              <a:rPr lang="en-US" dirty="0" smtClean="0"/>
              <a:t> upward)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22870" y="183016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45541" y="29086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32470" y="236356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89470" y="2363569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65670" y="3354169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up is   .</a:t>
            </a:r>
          </a:p>
          <a:p>
            <a:r>
              <a:rPr lang="en-US" dirty="0" smtClean="0"/>
              <a:t>down is  x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667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A current of 62.4 A flows South along a wire in a magnetic field of 0.0615 T that is 15.0</a:t>
            </a:r>
            <a:r>
              <a:rPr lang="en-US" baseline="30000" dirty="0" smtClean="0"/>
              <a:t>o</a:t>
            </a:r>
            <a:r>
              <a:rPr lang="en-US" dirty="0" smtClean="0"/>
              <a:t> east of North.  What force acts on the wire if it is 116 m long?  (Magnitude and direction) (115.2 N, </a:t>
            </a:r>
            <a:r>
              <a:rPr lang="en-US" dirty="0" err="1" smtClean="0"/>
              <a:t>vert</a:t>
            </a:r>
            <a:r>
              <a:rPr lang="en-US" dirty="0" smtClean="0"/>
              <a:t> upward)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22870" y="183016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45541" y="29086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32470" y="236356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89470" y="2363569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65670" y="3354169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up is   .</a:t>
            </a:r>
          </a:p>
          <a:p>
            <a:r>
              <a:rPr lang="en-US" dirty="0" smtClean="0"/>
              <a:t>down is  x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667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 A 32.7 cm long wire experiences a force of 4.12 N to the West in a vertically upward 0.0452 T magnetic field.  What is the current, and in what direction does it flow? (Assume it is perpendicular) (279 A South)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22870" y="183016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45541" y="29086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32470" y="236356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89470" y="2363569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65670" y="3354169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up is   .</a:t>
            </a:r>
          </a:p>
          <a:p>
            <a:r>
              <a:rPr lang="en-US" dirty="0" smtClean="0"/>
              <a:t>down is  x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667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A 1.59 Amp current flows East in a wire that is 34.2 cm long.  What is the magnetic field (Assume it is perpendicular) if the wire experiences a Northerly force of 3.74 N?  (Magnitude </a:t>
            </a:r>
            <a:r>
              <a:rPr lang="en-US" u="sng" dirty="0" smtClean="0"/>
              <a:t>and</a:t>
            </a:r>
            <a:r>
              <a:rPr lang="en-US" dirty="0" smtClean="0"/>
              <a:t> direction) (6.88 T </a:t>
            </a:r>
            <a:r>
              <a:rPr lang="en-US" dirty="0" err="1" smtClean="0"/>
              <a:t>vert</a:t>
            </a:r>
            <a:r>
              <a:rPr lang="en-US" dirty="0" smtClean="0"/>
              <a:t> downward)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22870" y="183016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45541" y="29086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32470" y="236356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89470" y="2363569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65670" y="3354169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up is   .</a:t>
            </a:r>
          </a:p>
          <a:p>
            <a:r>
              <a:rPr lang="en-US" dirty="0" smtClean="0"/>
              <a:t>down is  x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667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 A 3.80 Amp current flows South in a wire that is 21.1 cm long.  What is the magnetic field (Assume it is perpendicular) if the wire experiences a vertically upward force of 4.78 N?  (Magnitude </a:t>
            </a:r>
            <a:r>
              <a:rPr lang="en-US" u="sng" dirty="0" smtClean="0"/>
              <a:t>and</a:t>
            </a:r>
            <a:r>
              <a:rPr lang="en-US" dirty="0" smtClean="0"/>
              <a:t> direction) (5.96 T East)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22870" y="183016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45541" y="29086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32470" y="236356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89470" y="2363569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65670" y="3354169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up is   .</a:t>
            </a:r>
          </a:p>
          <a:p>
            <a:r>
              <a:rPr lang="en-US" dirty="0" smtClean="0"/>
              <a:t>down is  x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1291</Words>
  <Application>Microsoft Office PowerPoint</Application>
  <PresentationFormat>On-screen Show (16:10)</PresentationFormat>
  <Paragraphs>169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Chris Murray</cp:lastModifiedBy>
  <cp:revision>11</cp:revision>
  <dcterms:created xsi:type="dcterms:W3CDTF">2020-01-31T16:57:34Z</dcterms:created>
  <dcterms:modified xsi:type="dcterms:W3CDTF">2021-12-20T23:48:20Z</dcterms:modified>
</cp:coreProperties>
</file>