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4" y="-61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71B5-529C-4FF9-96E9-E2F9D1D42A99}" type="datetimeFigureOut">
              <a:rPr lang="en-US" smtClean="0"/>
              <a:pPr/>
              <a:t>2019-02-01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B82A-67F8-42D7-B0F7-AEDAFEAD8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71B5-529C-4FF9-96E9-E2F9D1D42A99}" type="datetimeFigureOut">
              <a:rPr lang="en-US" smtClean="0"/>
              <a:pPr/>
              <a:t>2019-02-01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B82A-67F8-42D7-B0F7-AEDAFEAD8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71B5-529C-4FF9-96E9-E2F9D1D42A99}" type="datetimeFigureOut">
              <a:rPr lang="en-US" smtClean="0"/>
              <a:pPr/>
              <a:t>2019-02-01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B82A-67F8-42D7-B0F7-AEDAFEAD8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71B5-529C-4FF9-96E9-E2F9D1D42A99}" type="datetimeFigureOut">
              <a:rPr lang="en-US" smtClean="0"/>
              <a:pPr/>
              <a:t>2019-02-01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B82A-67F8-42D7-B0F7-AEDAFEAD8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71B5-529C-4FF9-96E9-E2F9D1D42A99}" type="datetimeFigureOut">
              <a:rPr lang="en-US" smtClean="0"/>
              <a:pPr/>
              <a:t>2019-02-01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B82A-67F8-42D7-B0F7-AEDAFEAD8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71B5-529C-4FF9-96E9-E2F9D1D42A99}" type="datetimeFigureOut">
              <a:rPr lang="en-US" smtClean="0"/>
              <a:pPr/>
              <a:t>2019-02-01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B82A-67F8-42D7-B0F7-AEDAFEAD8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71B5-529C-4FF9-96E9-E2F9D1D42A99}" type="datetimeFigureOut">
              <a:rPr lang="en-US" smtClean="0"/>
              <a:pPr/>
              <a:t>2019-02-01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B82A-67F8-42D7-B0F7-AEDAFEAD8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71B5-529C-4FF9-96E9-E2F9D1D42A99}" type="datetimeFigureOut">
              <a:rPr lang="en-US" smtClean="0"/>
              <a:pPr/>
              <a:t>2019-02-01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B82A-67F8-42D7-B0F7-AEDAFEAD8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71B5-529C-4FF9-96E9-E2F9D1D42A99}" type="datetimeFigureOut">
              <a:rPr lang="en-US" smtClean="0"/>
              <a:pPr/>
              <a:t>2019-02-01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B82A-67F8-42D7-B0F7-AEDAFEAD8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71B5-529C-4FF9-96E9-E2F9D1D42A99}" type="datetimeFigureOut">
              <a:rPr lang="en-US" smtClean="0"/>
              <a:pPr/>
              <a:t>2019-02-01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B82A-67F8-42D7-B0F7-AEDAFEAD8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71B5-529C-4FF9-96E9-E2F9D1D42A99}" type="datetimeFigureOut">
              <a:rPr lang="en-US" smtClean="0"/>
              <a:pPr/>
              <a:t>2019-02-01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B82A-67F8-42D7-B0F7-AEDAFEAD8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B71B5-529C-4FF9-96E9-E2F9D1D42A99}" type="datetimeFigureOut">
              <a:rPr lang="en-US" smtClean="0"/>
              <a:pPr/>
              <a:t>2019-02-01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CB82A-67F8-42D7-B0F7-AEDAFEAD8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1" y="635000"/>
            <a:ext cx="6772275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3400" y="254000"/>
            <a:ext cx="2204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Maxwell’s Equations: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2780" y="0"/>
            <a:ext cx="214122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705600" y="5016501"/>
            <a:ext cx="2186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Lewis Campbell </a:t>
            </a:r>
          </a:p>
          <a:p>
            <a:r>
              <a:rPr lang="en-US" dirty="0" smtClean="0"/>
              <a:t>made </a:t>
            </a:r>
            <a:r>
              <a:rPr lang="en-US" smtClean="0"/>
              <a:t>these coherent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1" y="19050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 last thing – This is Maxwell’s 4</a:t>
            </a:r>
            <a:r>
              <a:rPr lang="en-US" baseline="30000" dirty="0" smtClean="0"/>
              <a:t>th</a:t>
            </a:r>
            <a:r>
              <a:rPr lang="en-US" dirty="0" smtClean="0"/>
              <a:t> equation with an interesting twist</a:t>
            </a:r>
          </a:p>
          <a:p>
            <a:endParaRPr lang="en-US" dirty="0" smtClean="0"/>
          </a:p>
          <a:p>
            <a:r>
              <a:rPr lang="en-US" dirty="0" smtClean="0"/>
              <a:t>B fields circle moving charge: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371600" y="2159000"/>
            <a:ext cx="4343400" cy="24130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5" name="Group 7"/>
          <p:cNvGrpSpPr/>
          <p:nvPr/>
        </p:nvGrpSpPr>
        <p:grpSpPr>
          <a:xfrm>
            <a:off x="3429000" y="4294188"/>
            <a:ext cx="304800" cy="571500"/>
            <a:chOff x="7162800" y="2667000"/>
            <a:chExt cx="304800" cy="685800"/>
          </a:xfrm>
        </p:grpSpPr>
        <p:sp>
          <p:nvSpPr>
            <p:cNvPr id="4" name="Rectangle 3"/>
            <p:cNvSpPr/>
            <p:nvPr/>
          </p:nvSpPr>
          <p:spPr bwMode="auto">
            <a:xfrm>
              <a:off x="7162800" y="2667000"/>
              <a:ext cx="304800" cy="6096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solidFill>
                  <a:schemeClr val="bg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 bwMode="auto">
            <a:xfrm>
              <a:off x="7162800" y="2667000"/>
              <a:ext cx="0" cy="6858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7467600" y="2667000"/>
              <a:ext cx="0" cy="6858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" name="Rectangle 8"/>
          <p:cNvSpPr/>
          <p:nvPr/>
        </p:nvSpPr>
        <p:spPr bwMode="auto">
          <a:xfrm>
            <a:off x="5562600" y="3175000"/>
            <a:ext cx="304800" cy="635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R</a:t>
            </a:r>
          </a:p>
        </p:txBody>
      </p:sp>
      <p:grpSp>
        <p:nvGrpSpPr>
          <p:cNvPr id="8" name="Group 21"/>
          <p:cNvGrpSpPr/>
          <p:nvPr/>
        </p:nvGrpSpPr>
        <p:grpSpPr>
          <a:xfrm>
            <a:off x="3429000" y="1889125"/>
            <a:ext cx="152400" cy="571500"/>
            <a:chOff x="3429000" y="2266950"/>
            <a:chExt cx="152400" cy="68580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3429000" y="2286000"/>
              <a:ext cx="152400" cy="59055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solidFill>
                  <a:schemeClr val="bg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>
              <a:off x="3429000" y="2486025"/>
              <a:ext cx="0" cy="219075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3581400" y="2266950"/>
              <a:ext cx="0" cy="6858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" name="Group 22"/>
          <p:cNvGrpSpPr/>
          <p:nvPr/>
        </p:nvGrpSpPr>
        <p:grpSpPr>
          <a:xfrm>
            <a:off x="4171950" y="1960562"/>
            <a:ext cx="704850" cy="254000"/>
            <a:chOff x="4171950" y="2352675"/>
            <a:chExt cx="704850" cy="30480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4191000" y="2352675"/>
              <a:ext cx="685800" cy="3048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 bwMode="auto">
            <a:xfrm flipV="1">
              <a:off x="4171950" y="2447925"/>
              <a:ext cx="685800" cy="142875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4857750" y="2438400"/>
              <a:ext cx="0" cy="762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8" name="TextBox 17"/>
          <p:cNvSpPr txBox="1"/>
          <p:nvPr/>
        </p:nvSpPr>
        <p:spPr>
          <a:xfrm>
            <a:off x="3048000" y="5016500"/>
            <a:ext cx="1078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Capacitor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29</Words>
  <Application>Microsoft Office PowerPoint</Application>
  <PresentationFormat>On-screen Show (16:10)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Murray, Christopher</cp:lastModifiedBy>
  <cp:revision>3</cp:revision>
  <dcterms:created xsi:type="dcterms:W3CDTF">2017-02-23T20:43:34Z</dcterms:created>
  <dcterms:modified xsi:type="dcterms:W3CDTF">2019-02-01T18:25:27Z</dcterms:modified>
</cp:coreProperties>
</file>