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66" d="100"/>
          <a:sy n="66" d="100"/>
        </p:scale>
        <p:origin x="-324" y="-75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DBA0-30F6-476A-8092-926F21D5E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45214-E385-489B-9541-ECB38C24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2771-9557-4597-8909-1F5F7556C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982B-0ACD-47ED-9641-B22CFB8F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C982-FC46-467D-BE20-71BD95244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C703-A7EC-459E-AE27-00E5E6656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D86A-1164-4F03-89A1-C46FA7987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0209-E815-4D14-B122-FBACD07E4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3E43-1B5F-4F50-AFF2-0C37D46F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7FCA-FA63-45BE-84CA-F5106681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E0E1-602D-4AC1-A751-C9048304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2BC61CF-CFA9-4EC7-9D38-86F651DD1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FG21_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6178"/>
            <a:ext cx="9144000" cy="50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812925" y="4796896"/>
            <a:ext cx="2710999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Calculate power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If you transmit 1000. W at 120 V on wires that have a resistance of 2.0 ohms, what power is lost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you transmit 1000. W at 12,000 0V on wires that have a resistance of 2.0 ohms, what power is lost?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2234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140 W, 0.014 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247900"/>
            <a:ext cx="3122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Wipe Boards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transmit </a:t>
            </a:r>
            <a:r>
              <a:rPr lang="en-US" dirty="0" smtClean="0"/>
              <a:t>1300</a:t>
            </a:r>
            <a:r>
              <a:rPr lang="en-US" dirty="0" smtClean="0"/>
              <a:t>. W of power at </a:t>
            </a:r>
            <a:r>
              <a:rPr lang="en-US" dirty="0" smtClean="0"/>
              <a:t>600. </a:t>
            </a:r>
            <a:r>
              <a:rPr lang="en-US" dirty="0" smtClean="0"/>
              <a:t>VAC, how much power is lost if the lines have a resistance of </a:t>
            </a:r>
            <a:r>
              <a:rPr lang="en-US" dirty="0" smtClean="0"/>
              <a:t>1.70 </a:t>
            </a:r>
            <a:r>
              <a:rPr lang="en-US" dirty="0" smtClean="0"/>
              <a:t>Ω?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067300"/>
            <a:ext cx="108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7.98 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wanted to transmit </a:t>
            </a:r>
            <a:r>
              <a:rPr lang="en-US" dirty="0" smtClean="0"/>
              <a:t>7800. </a:t>
            </a:r>
            <a:r>
              <a:rPr lang="en-US" dirty="0" smtClean="0"/>
              <a:t>W of power over </a:t>
            </a:r>
            <a:r>
              <a:rPr lang="en-US" dirty="0" smtClean="0"/>
              <a:t>5.20 </a:t>
            </a:r>
            <a:r>
              <a:rPr lang="en-US" dirty="0" smtClean="0"/>
              <a:t>Ω power lines, what voltage would you need to use to waste only </a:t>
            </a:r>
            <a:r>
              <a:rPr lang="en-US" dirty="0" smtClean="0"/>
              <a:t>6.30 </a:t>
            </a:r>
            <a:r>
              <a:rPr lang="en-US" dirty="0" smtClean="0"/>
              <a:t>W?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067300"/>
            <a:ext cx="109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7086 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transmit </a:t>
            </a:r>
            <a:r>
              <a:rPr lang="en-US" dirty="0" smtClean="0"/>
              <a:t>23,000</a:t>
            </a:r>
            <a:r>
              <a:rPr lang="en-US" dirty="0" smtClean="0"/>
              <a:t>. W of power at </a:t>
            </a:r>
            <a:r>
              <a:rPr lang="en-US" dirty="0" smtClean="0"/>
              <a:t>19,300 </a:t>
            </a:r>
            <a:r>
              <a:rPr lang="en-US" dirty="0" smtClean="0"/>
              <a:t>VAC and waste only </a:t>
            </a:r>
            <a:r>
              <a:rPr lang="en-US" dirty="0" smtClean="0"/>
              <a:t>8.20 </a:t>
            </a:r>
            <a:r>
              <a:rPr lang="en-US" dirty="0" smtClean="0"/>
              <a:t>W.  What is the resistance of your transmission lines?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0673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5.77 </a:t>
            </a:r>
            <a:r>
              <a:rPr lang="el-GR" dirty="0" smtClean="0"/>
              <a:t>Ω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are wasting </a:t>
            </a:r>
            <a:r>
              <a:rPr lang="en-US" dirty="0" smtClean="0"/>
              <a:t>9.50 </a:t>
            </a:r>
            <a:r>
              <a:rPr lang="en-US" dirty="0" smtClean="0"/>
              <a:t>W of power, when you transmit at </a:t>
            </a:r>
            <a:r>
              <a:rPr lang="en-US" dirty="0" smtClean="0"/>
              <a:t>32,400 </a:t>
            </a:r>
            <a:r>
              <a:rPr lang="en-US" dirty="0" smtClean="0"/>
              <a:t>VAC on </a:t>
            </a:r>
            <a:r>
              <a:rPr lang="en-US" dirty="0" smtClean="0"/>
              <a:t>2.30 </a:t>
            </a:r>
            <a:r>
              <a:rPr lang="en-US" dirty="0" smtClean="0"/>
              <a:t>Ω transmission lines.  What is your transmitted power?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067300"/>
            <a:ext cx="1392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65,848 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174</Words>
  <Application>Microsoft Office PowerPoint</Application>
  <PresentationFormat>On-screen Show (16:10)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72</cp:revision>
  <dcterms:created xsi:type="dcterms:W3CDTF">2003-10-15T03:35:38Z</dcterms:created>
  <dcterms:modified xsi:type="dcterms:W3CDTF">2019-02-01T17:57:07Z</dcterms:modified>
</cp:coreProperties>
</file>