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335" r:id="rId3"/>
    <p:sldId id="342" r:id="rId4"/>
    <p:sldId id="336" r:id="rId5"/>
    <p:sldId id="337" r:id="rId6"/>
    <p:sldId id="338" r:id="rId7"/>
    <p:sldId id="339" r:id="rId8"/>
    <p:sldId id="343" r:id="rId9"/>
    <p:sldId id="340" r:id="rId10"/>
    <p:sldId id="34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CC9-A0A9-4299-A001-E2BFBB4C22DF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27CC9-A0A9-4299-A001-E2BFBB4C22DF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96810-DA07-455E-AE04-428940CF4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Electric Field is out of the page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2209800" y="2895600"/>
            <a:ext cx="3352800" cy="457200"/>
            <a:chOff x="2209800" y="2514600"/>
            <a:chExt cx="3352800" cy="457200"/>
          </a:xfrm>
        </p:grpSpPr>
        <p:sp>
          <p:nvSpPr>
            <p:cNvPr id="8" name="Oval 7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 rot="5400000">
            <a:off x="2514600" y="2971800"/>
            <a:ext cx="3352800" cy="457200"/>
            <a:chOff x="2209800" y="2514600"/>
            <a:chExt cx="3352800" cy="457200"/>
          </a:xfrm>
        </p:grpSpPr>
        <p:sp>
          <p:nvSpPr>
            <p:cNvPr id="21" name="Oval 20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7"/>
          <p:cNvGrpSpPr/>
          <p:nvPr/>
        </p:nvGrpSpPr>
        <p:grpSpPr>
          <a:xfrm>
            <a:off x="1375037" y="1439254"/>
            <a:ext cx="6168763" cy="4032043"/>
            <a:chOff x="1375037" y="1439254"/>
            <a:chExt cx="6168763" cy="4032043"/>
          </a:xfrm>
        </p:grpSpPr>
        <p:grpSp>
          <p:nvGrpSpPr>
            <p:cNvPr id="17" name="Group 16"/>
            <p:cNvGrpSpPr/>
            <p:nvPr/>
          </p:nvGrpSpPr>
          <p:grpSpPr>
            <a:xfrm>
              <a:off x="1375037" y="1520564"/>
              <a:ext cx="5631928" cy="3950733"/>
              <a:chOff x="1073672" y="1219200"/>
              <a:chExt cx="5631928" cy="3950733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>
                <a:off x="1676400" y="1219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Arrow Connector 3"/>
              <p:cNvCxnSpPr/>
              <p:nvPr/>
            </p:nvCxnSpPr>
            <p:spPr>
              <a:xfrm>
                <a:off x="1676400" y="1524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/>
              <p:cNvCxnSpPr/>
              <p:nvPr/>
            </p:nvCxnSpPr>
            <p:spPr>
              <a:xfrm>
                <a:off x="1676400" y="1828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>
                <a:off x="1676400" y="2133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1676400" y="2438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676400" y="2743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1676400" y="3048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1676400" y="3352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1676400" y="3657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1676400" y="3962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1676400" y="4267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1676400" y="4572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1073672" y="4800601"/>
                <a:ext cx="2505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Electric Field to the right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1447800" y="1447800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++++++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-21722" y="3006260"/>
              <a:ext cx="3315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+ + + + + + + + + + + + + + + +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162800" y="1439254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++++++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21908" y="1600200"/>
              <a:ext cx="261610" cy="3139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 rot="16200000">
            <a:off x="2514600" y="2971800"/>
            <a:ext cx="3352800" cy="457200"/>
            <a:chOff x="2209800" y="2514600"/>
            <a:chExt cx="3352800" cy="457200"/>
          </a:xfrm>
        </p:grpSpPr>
        <p:sp>
          <p:nvSpPr>
            <p:cNvPr id="21" name="Oval 20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7"/>
          <p:cNvGrpSpPr/>
          <p:nvPr/>
        </p:nvGrpSpPr>
        <p:grpSpPr>
          <a:xfrm>
            <a:off x="1375037" y="1439254"/>
            <a:ext cx="6168763" cy="4032043"/>
            <a:chOff x="1375037" y="1439254"/>
            <a:chExt cx="6168763" cy="4032043"/>
          </a:xfrm>
        </p:grpSpPr>
        <p:grpSp>
          <p:nvGrpSpPr>
            <p:cNvPr id="17" name="Group 16"/>
            <p:cNvGrpSpPr/>
            <p:nvPr/>
          </p:nvGrpSpPr>
          <p:grpSpPr>
            <a:xfrm>
              <a:off x="1375037" y="1520564"/>
              <a:ext cx="5631928" cy="3950733"/>
              <a:chOff x="1073672" y="1219200"/>
              <a:chExt cx="5631928" cy="3950733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>
                <a:off x="1676400" y="1219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Arrow Connector 3"/>
              <p:cNvCxnSpPr/>
              <p:nvPr/>
            </p:nvCxnSpPr>
            <p:spPr>
              <a:xfrm>
                <a:off x="1676400" y="1524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/>
              <p:cNvCxnSpPr/>
              <p:nvPr/>
            </p:nvCxnSpPr>
            <p:spPr>
              <a:xfrm>
                <a:off x="1676400" y="1828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>
                <a:off x="1676400" y="2133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1676400" y="2438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676400" y="2743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1676400" y="3048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1676400" y="3352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1676400" y="3657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1676400" y="3962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1676400" y="4267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1676400" y="4572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1073672" y="4800601"/>
                <a:ext cx="2505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Electric Field to the right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1447800" y="1447800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++++++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-21722" y="3006260"/>
              <a:ext cx="3315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+ + + + + + + + + + + + + + + +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162800" y="1439254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++++++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21908" y="1600200"/>
              <a:ext cx="261610" cy="3139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 rot="5400000">
            <a:off x="2438400" y="3429000"/>
            <a:ext cx="3352800" cy="457200"/>
            <a:chOff x="2209800" y="2514600"/>
            <a:chExt cx="3352800" cy="457200"/>
          </a:xfrm>
        </p:grpSpPr>
        <p:sp>
          <p:nvSpPr>
            <p:cNvPr id="21" name="Oval 20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7"/>
          <p:cNvGrpSpPr/>
          <p:nvPr/>
        </p:nvGrpSpPr>
        <p:grpSpPr>
          <a:xfrm rot="10800000">
            <a:off x="1375037" y="1439254"/>
            <a:ext cx="6104643" cy="4032043"/>
            <a:chOff x="1439157" y="1439254"/>
            <a:chExt cx="6104643" cy="4032043"/>
          </a:xfrm>
        </p:grpSpPr>
        <p:grpSp>
          <p:nvGrpSpPr>
            <p:cNvPr id="17" name="Group 16"/>
            <p:cNvGrpSpPr/>
            <p:nvPr/>
          </p:nvGrpSpPr>
          <p:grpSpPr>
            <a:xfrm>
              <a:off x="1439157" y="1520564"/>
              <a:ext cx="5567808" cy="3950733"/>
              <a:chOff x="1137792" y="1219200"/>
              <a:chExt cx="5567808" cy="3950733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>
                <a:off x="1676400" y="1219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Arrow Connector 3"/>
              <p:cNvCxnSpPr/>
              <p:nvPr/>
            </p:nvCxnSpPr>
            <p:spPr>
              <a:xfrm>
                <a:off x="1676400" y="1524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/>
              <p:cNvCxnSpPr/>
              <p:nvPr/>
            </p:nvCxnSpPr>
            <p:spPr>
              <a:xfrm>
                <a:off x="1676400" y="1828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>
                <a:off x="1676400" y="2133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1676400" y="2438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676400" y="2743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1676400" y="3048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1676400" y="3352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1676400" y="3657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1676400" y="3962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1676400" y="4267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1676400" y="4572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1137792" y="4800601"/>
                <a:ext cx="2377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Electric Field to the left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1447800" y="1447800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++++++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-21722" y="3006260"/>
              <a:ext cx="3315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+ + + + + + + + + + + + + + + +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162800" y="1439254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++++++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21908" y="1600200"/>
              <a:ext cx="261610" cy="3139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2514600" y="2971800"/>
            <a:ext cx="3352800" cy="457200"/>
            <a:chOff x="2209800" y="2514600"/>
            <a:chExt cx="3352800" cy="457200"/>
          </a:xfrm>
        </p:grpSpPr>
        <p:sp>
          <p:nvSpPr>
            <p:cNvPr id="21" name="Oval 20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7"/>
          <p:cNvGrpSpPr/>
          <p:nvPr/>
        </p:nvGrpSpPr>
        <p:grpSpPr>
          <a:xfrm>
            <a:off x="2443397" y="370894"/>
            <a:ext cx="4032046" cy="6131614"/>
            <a:chOff x="2443397" y="370894"/>
            <a:chExt cx="4032046" cy="6131614"/>
          </a:xfrm>
        </p:grpSpPr>
        <p:grpSp>
          <p:nvGrpSpPr>
            <p:cNvPr id="17" name="Group 16"/>
            <p:cNvGrpSpPr/>
            <p:nvPr/>
          </p:nvGrpSpPr>
          <p:grpSpPr>
            <a:xfrm rot="16200000">
              <a:off x="1702687" y="1729752"/>
              <a:ext cx="5594778" cy="3950734"/>
              <a:chOff x="1110822" y="1219200"/>
              <a:chExt cx="5594778" cy="3950734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>
                <a:off x="1676400" y="1219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Arrow Connector 3"/>
              <p:cNvCxnSpPr/>
              <p:nvPr/>
            </p:nvCxnSpPr>
            <p:spPr>
              <a:xfrm>
                <a:off x="1676400" y="1524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/>
              <p:cNvCxnSpPr/>
              <p:nvPr/>
            </p:nvCxnSpPr>
            <p:spPr>
              <a:xfrm>
                <a:off x="1676400" y="1828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>
                <a:off x="1676400" y="2133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1676400" y="2438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676400" y="2743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1676400" y="3048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1676400" y="3352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1676400" y="3657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1676400" y="3962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1676400" y="4267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1676400" y="4572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1110822" y="4800602"/>
                <a:ext cx="27687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Electric Field is up the page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>
            <a:xfrm rot="16200000">
              <a:off x="4014043" y="4523794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++++++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 rot="10800000">
              <a:off x="2537404" y="6094085"/>
              <a:ext cx="3315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+ + + + + + + + + + + + + + + +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 rot="16200000">
              <a:off x="4005497" y="-1191206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++++++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4043198" y="-1007680"/>
              <a:ext cx="261610" cy="3139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2971800" y="3048000"/>
            <a:ext cx="3352800" cy="457200"/>
            <a:chOff x="2209800" y="2514600"/>
            <a:chExt cx="3352800" cy="457200"/>
          </a:xfrm>
        </p:grpSpPr>
        <p:sp>
          <p:nvSpPr>
            <p:cNvPr id="21" name="Oval 20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7"/>
          <p:cNvGrpSpPr/>
          <p:nvPr/>
        </p:nvGrpSpPr>
        <p:grpSpPr>
          <a:xfrm rot="10800000">
            <a:off x="2443396" y="229831"/>
            <a:ext cx="4032047" cy="6272677"/>
            <a:chOff x="2443397" y="370894"/>
            <a:chExt cx="4032047" cy="6272677"/>
          </a:xfrm>
        </p:grpSpPr>
        <p:grpSp>
          <p:nvGrpSpPr>
            <p:cNvPr id="17" name="Group 16"/>
            <p:cNvGrpSpPr/>
            <p:nvPr/>
          </p:nvGrpSpPr>
          <p:grpSpPr>
            <a:xfrm rot="16200000">
              <a:off x="1632158" y="1800286"/>
              <a:ext cx="5735839" cy="3950732"/>
              <a:chOff x="969761" y="1219200"/>
              <a:chExt cx="5735839" cy="3950732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>
                <a:off x="1676400" y="1219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Arrow Connector 3"/>
              <p:cNvCxnSpPr/>
              <p:nvPr/>
            </p:nvCxnSpPr>
            <p:spPr>
              <a:xfrm>
                <a:off x="1676400" y="1524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/>
              <p:cNvCxnSpPr/>
              <p:nvPr/>
            </p:nvCxnSpPr>
            <p:spPr>
              <a:xfrm>
                <a:off x="1676400" y="1828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>
                <a:off x="1676400" y="2133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1676400" y="2438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676400" y="2743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1676400" y="3048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1676400" y="33528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1676400" y="36576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1676400" y="39624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1676400" y="42672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1676400" y="4572000"/>
                <a:ext cx="5029200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969761" y="4800600"/>
                <a:ext cx="3050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/>
                    </a:solidFill>
                  </a:rPr>
                  <a:t>Electric Field is down the page</a:t>
                </a:r>
                <a:endParaRPr lang="en-US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>
            <a:xfrm rot="16200000">
              <a:off x="4014043" y="4523794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++++++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 rot="10800000">
              <a:off x="2537404" y="6094085"/>
              <a:ext cx="3315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 + + + + + + + + + + + + + + + +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 rot="16200000">
              <a:off x="4005497" y="-1191206"/>
              <a:ext cx="381000" cy="3505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++++++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4043198" y="-1007680"/>
              <a:ext cx="261610" cy="3139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</a:p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Electric Field is into the page</a:t>
            </a:r>
          </a:p>
        </p:txBody>
      </p:sp>
      <p:grpSp>
        <p:nvGrpSpPr>
          <p:cNvPr id="2" name="Group 6"/>
          <p:cNvGrpSpPr/>
          <p:nvPr/>
        </p:nvGrpSpPr>
        <p:grpSpPr>
          <a:xfrm rot="10800000">
            <a:off x="2438400" y="2667000"/>
            <a:ext cx="3352800" cy="457200"/>
            <a:chOff x="2209800" y="2514600"/>
            <a:chExt cx="3352800" cy="457200"/>
          </a:xfrm>
        </p:grpSpPr>
        <p:sp>
          <p:nvSpPr>
            <p:cNvPr id="8" name="Oval 7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77539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x    x    x    x    x    x    x    x    x    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Electric Field is into the page</a:t>
            </a:r>
          </a:p>
        </p:txBody>
      </p:sp>
      <p:grpSp>
        <p:nvGrpSpPr>
          <p:cNvPr id="2" name="Group 6"/>
          <p:cNvGrpSpPr/>
          <p:nvPr/>
        </p:nvGrpSpPr>
        <p:grpSpPr>
          <a:xfrm rot="5400000">
            <a:off x="2362200" y="3200400"/>
            <a:ext cx="3352800" cy="457200"/>
            <a:chOff x="2209800" y="2514600"/>
            <a:chExt cx="3352800" cy="457200"/>
          </a:xfrm>
        </p:grpSpPr>
        <p:sp>
          <p:nvSpPr>
            <p:cNvPr id="8" name="Oval 7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447800"/>
            <a:ext cx="341632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.    .    .    .    .    .    .    .    .    .    .   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Electric Field is out of the page</a:t>
            </a:r>
          </a:p>
        </p:txBody>
      </p:sp>
      <p:grpSp>
        <p:nvGrpSpPr>
          <p:cNvPr id="2" name="Group 6"/>
          <p:cNvGrpSpPr/>
          <p:nvPr/>
        </p:nvGrpSpPr>
        <p:grpSpPr>
          <a:xfrm rot="16200000">
            <a:off x="2286000" y="2057400"/>
            <a:ext cx="3352800" cy="457200"/>
            <a:chOff x="2209800" y="2514600"/>
            <a:chExt cx="3352800" cy="457200"/>
          </a:xfrm>
        </p:grpSpPr>
        <p:sp>
          <p:nvSpPr>
            <p:cNvPr id="8" name="Oval 7"/>
            <p:cNvSpPr/>
            <p:nvPr/>
          </p:nvSpPr>
          <p:spPr>
            <a:xfrm>
              <a:off x="2209800" y="2514600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+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743200" y="2743200"/>
              <a:ext cx="2819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654</Words>
  <Application>Microsoft Office PowerPoint</Application>
  <PresentationFormat>On-screen Show (4:3)</PresentationFormat>
  <Paragraphs>129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X field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cmurray</cp:lastModifiedBy>
  <cp:revision>60</cp:revision>
  <dcterms:created xsi:type="dcterms:W3CDTF">2021-10-29T15:31:35Z</dcterms:created>
  <dcterms:modified xsi:type="dcterms:W3CDTF">2021-11-23T22:06:14Z</dcterms:modified>
</cp:coreProperties>
</file>