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5" r:id="rId3"/>
    <p:sldId id="335" r:id="rId4"/>
    <p:sldId id="337" r:id="rId5"/>
    <p:sldId id="340" r:id="rId6"/>
    <p:sldId id="339" r:id="rId7"/>
    <p:sldId id="338" r:id="rId8"/>
    <p:sldId id="343" r:id="rId9"/>
    <p:sldId id="341" r:id="rId10"/>
    <p:sldId id="342" r:id="rId11"/>
    <p:sldId id="344" r:id="rId12"/>
    <p:sldId id="336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44" d="100"/>
          <a:sy n="144" d="100"/>
        </p:scale>
        <p:origin x="72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16200000">
            <a:off x="2514600" y="24003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375038" y="949065"/>
            <a:ext cx="5631928" cy="3950733"/>
            <a:chOff x="1073672" y="1219200"/>
            <a:chExt cx="5631928" cy="3950733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73672" y="4800601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Magnetic Field to the right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C5CED44-FE6D-3944-8EBC-10EDF7EAAB44}"/>
              </a:ext>
            </a:extLst>
          </p:cNvPr>
          <p:cNvSpPr txBox="1"/>
          <p:nvPr/>
        </p:nvSpPr>
        <p:spPr>
          <a:xfrm>
            <a:off x="381001" y="202168"/>
            <a:ext cx="827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Electric</a:t>
            </a:r>
            <a:r>
              <a:rPr lang="en-US" dirty="0"/>
              <a:t> field need to be in order for this particle to go straight?</a:t>
            </a:r>
          </a:p>
        </p:txBody>
      </p:sp>
    </p:spTree>
    <p:extLst>
      <p:ext uri="{BB962C8B-B14F-4D97-AF65-F5344CB8AC3E}">
        <p14:creationId xmlns:p14="http://schemas.microsoft.com/office/powerpoint/2010/main" val="50971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9F33-0E0D-EC4C-906D-49EB22F9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83FAE-D4B3-1849-9510-CD84E1CEC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6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5400000">
            <a:off x="2438400" y="28575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 rot="10800000">
            <a:off x="1375038" y="867755"/>
            <a:ext cx="6104643" cy="4032043"/>
            <a:chOff x="1439157" y="1439254"/>
            <a:chExt cx="610464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439157" y="1520564"/>
              <a:ext cx="5567808" cy="3950733"/>
              <a:chOff x="1137792" y="1219200"/>
              <a:chExt cx="556780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137792" y="4800601"/>
                <a:ext cx="2377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Electric Field to the left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 + + + + + + + + + + + + + + + +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97C7F45-95D7-A748-9714-AC4130D5FE14}"/>
              </a:ext>
            </a:extLst>
          </p:cNvPr>
          <p:cNvSpPr txBox="1"/>
          <p:nvPr/>
        </p:nvSpPr>
        <p:spPr>
          <a:xfrm>
            <a:off x="381001" y="202168"/>
            <a:ext cx="840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direction does the magnetic field need to be in order for this particle to go straight?</a:t>
            </a:r>
          </a:p>
        </p:txBody>
      </p:sp>
    </p:spTree>
    <p:extLst>
      <p:ext uri="{BB962C8B-B14F-4D97-AF65-F5344CB8AC3E}">
        <p14:creationId xmlns:p14="http://schemas.microsoft.com/office/powerpoint/2010/main" val="178955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1828800" y="24003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2438400" y="1638300"/>
            <a:ext cx="4032046" cy="2151406"/>
            <a:chOff x="2443397" y="370894"/>
            <a:chExt cx="4032046" cy="6131614"/>
          </a:xfrm>
        </p:grpSpPr>
        <p:grpSp>
          <p:nvGrpSpPr>
            <p:cNvPr id="17" name="Group 16"/>
            <p:cNvGrpSpPr/>
            <p:nvPr/>
          </p:nvGrpSpPr>
          <p:grpSpPr>
            <a:xfrm rot="16200000">
              <a:off x="1702687" y="1729752"/>
              <a:ext cx="5594778" cy="3950734"/>
              <a:chOff x="1110822" y="1219200"/>
              <a:chExt cx="5594778" cy="3950734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110822" y="4800602"/>
                <a:ext cx="2768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Electric Field is up the page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 rot="16200000">
              <a:off x="4014043" y="452379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2537404" y="6094085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 + + + + + + + + + + + + + + + +</a:t>
              </a:r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4005497" y="-1191206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043198" y="-100768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34DB4571-A066-FB4B-8741-5FCC65B1A089}"/>
              </a:ext>
            </a:extLst>
          </p:cNvPr>
          <p:cNvSpPr txBox="1"/>
          <p:nvPr/>
        </p:nvSpPr>
        <p:spPr>
          <a:xfrm>
            <a:off x="381001" y="202168"/>
            <a:ext cx="845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magnetic</a:t>
            </a:r>
            <a:r>
              <a:rPr lang="en-US" dirty="0"/>
              <a:t> field need to be in order for this particle to go straight?</a:t>
            </a:r>
          </a:p>
        </p:txBody>
      </p:sp>
    </p:spTree>
    <p:extLst>
      <p:ext uri="{BB962C8B-B14F-4D97-AF65-F5344CB8AC3E}">
        <p14:creationId xmlns:p14="http://schemas.microsoft.com/office/powerpoint/2010/main" val="402490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5400000">
            <a:off x="2514600" y="24003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1375038" y="867755"/>
            <a:ext cx="6168763" cy="4032043"/>
            <a:chOff x="1375037" y="1439254"/>
            <a:chExt cx="616876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375037" y="1520564"/>
              <a:ext cx="5631928" cy="3950733"/>
              <a:chOff x="1073672" y="1219200"/>
              <a:chExt cx="563192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073672" y="4800601"/>
                <a:ext cx="2505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Electric Field to the right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 + + + + + + + + + + + + + + + +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6210E7B-F3D5-6C4A-B649-387C9AFD067B}"/>
              </a:ext>
            </a:extLst>
          </p:cNvPr>
          <p:cNvSpPr txBox="1"/>
          <p:nvPr/>
        </p:nvSpPr>
        <p:spPr>
          <a:xfrm>
            <a:off x="381001" y="202168"/>
            <a:ext cx="840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magnetic</a:t>
            </a:r>
            <a:r>
              <a:rPr lang="en-US" dirty="0"/>
              <a:t> field need to be in order for this particle to go straight?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514600" y="24003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2438400" y="190500"/>
            <a:ext cx="4032046" cy="5199407"/>
            <a:chOff x="2443397" y="370894"/>
            <a:chExt cx="4032046" cy="6131614"/>
          </a:xfrm>
        </p:grpSpPr>
        <p:grpSp>
          <p:nvGrpSpPr>
            <p:cNvPr id="17" name="Group 16"/>
            <p:cNvGrpSpPr/>
            <p:nvPr/>
          </p:nvGrpSpPr>
          <p:grpSpPr>
            <a:xfrm rot="16200000">
              <a:off x="1702687" y="1729752"/>
              <a:ext cx="5594778" cy="3950734"/>
              <a:chOff x="1110822" y="1219200"/>
              <a:chExt cx="5594778" cy="3950734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110822" y="4800602"/>
                <a:ext cx="2768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Electric Field is up the page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 rot="16200000">
              <a:off x="4014043" y="452379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2537404" y="6094085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 + + + + + + + + + + + + + + + +</a:t>
              </a:r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4005497" y="-1191206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++++++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043198" y="-100768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34DB4571-A066-FB4B-8741-5FCC65B1A089}"/>
              </a:ext>
            </a:extLst>
          </p:cNvPr>
          <p:cNvSpPr txBox="1"/>
          <p:nvPr/>
        </p:nvSpPr>
        <p:spPr>
          <a:xfrm>
            <a:off x="381001" y="202168"/>
            <a:ext cx="191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magnetic</a:t>
            </a:r>
            <a:r>
              <a:rPr lang="en-US" dirty="0"/>
              <a:t> field need to be in order for this particle to go straight?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Electric Field is out of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6200000">
            <a:off x="2286000" y="14859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076B1C0-917F-2247-8AF9-5B032D6BD6BB}"/>
              </a:ext>
            </a:extLst>
          </p:cNvPr>
          <p:cNvSpPr txBox="1"/>
          <p:nvPr/>
        </p:nvSpPr>
        <p:spPr>
          <a:xfrm>
            <a:off x="381002" y="202168"/>
            <a:ext cx="16001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magnetic</a:t>
            </a:r>
            <a:r>
              <a:rPr lang="en-US" dirty="0"/>
              <a:t> field need to be in order for this particle to go straight?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Electric Field is into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0800000">
            <a:off x="2438400" y="20955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84AC6FD-43A3-2441-9085-484EAC811097}"/>
              </a:ext>
            </a:extLst>
          </p:cNvPr>
          <p:cNvSpPr txBox="1"/>
          <p:nvPr/>
        </p:nvSpPr>
        <p:spPr>
          <a:xfrm>
            <a:off x="381001" y="202168"/>
            <a:ext cx="845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magnetic</a:t>
            </a:r>
            <a:r>
              <a:rPr lang="en-US" dirty="0"/>
              <a:t> field need to be in order for this particle to go straight?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971800" y="24765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5400000">
            <a:off x="2382239" y="959639"/>
            <a:ext cx="3991584" cy="4032197"/>
            <a:chOff x="1676400" y="1219200"/>
            <a:chExt cx="5029200" cy="4032197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19139" y="4882065"/>
              <a:ext cx="4037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Magnetic Field is down the page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18D379F-F540-1047-8E60-FD38339CDDDC}"/>
              </a:ext>
            </a:extLst>
          </p:cNvPr>
          <p:cNvSpPr txBox="1"/>
          <p:nvPr/>
        </p:nvSpPr>
        <p:spPr>
          <a:xfrm>
            <a:off x="381001" y="202168"/>
            <a:ext cx="191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Electric</a:t>
            </a:r>
            <a:r>
              <a:rPr lang="en-US" dirty="0"/>
              <a:t> field need to be in order for this particle to go straight?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Magnetic Field is into the page</a:t>
            </a:r>
          </a:p>
        </p:txBody>
      </p:sp>
      <p:grpSp>
        <p:nvGrpSpPr>
          <p:cNvPr id="2" name="Group 6"/>
          <p:cNvGrpSpPr/>
          <p:nvPr/>
        </p:nvGrpSpPr>
        <p:grpSpPr>
          <a:xfrm rot="5400000">
            <a:off x="2362200" y="26289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464A6C8-268B-8944-9994-964C9998527C}"/>
              </a:ext>
            </a:extLst>
          </p:cNvPr>
          <p:cNvSpPr txBox="1"/>
          <p:nvPr/>
        </p:nvSpPr>
        <p:spPr>
          <a:xfrm>
            <a:off x="381001" y="202168"/>
            <a:ext cx="845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Electric</a:t>
            </a:r>
            <a:r>
              <a:rPr lang="en-US" dirty="0"/>
              <a:t> field need to be in order for this particle to go straight?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Magnetic Field is out of the page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2209800" y="23241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5E5E529-29E3-2C46-B9E2-04436B0326A8}"/>
              </a:ext>
            </a:extLst>
          </p:cNvPr>
          <p:cNvSpPr txBox="1"/>
          <p:nvPr/>
        </p:nvSpPr>
        <p:spPr>
          <a:xfrm>
            <a:off x="381001" y="202168"/>
            <a:ext cx="845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direction does the </a:t>
            </a:r>
            <a:r>
              <a:rPr lang="en-US" b="1" u="sng" dirty="0"/>
              <a:t>Electric</a:t>
            </a:r>
            <a:r>
              <a:rPr lang="en-US" dirty="0"/>
              <a:t> field need to be in order for this particle to go straight?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810</Words>
  <Application>Microsoft Macintosh PowerPoint</Application>
  <PresentationFormat>On-screen Show (16:10)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X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Microsoft Office User</cp:lastModifiedBy>
  <cp:revision>63</cp:revision>
  <dcterms:created xsi:type="dcterms:W3CDTF">2021-10-29T15:31:35Z</dcterms:created>
  <dcterms:modified xsi:type="dcterms:W3CDTF">2022-01-10T00:02:28Z</dcterms:modified>
</cp:coreProperties>
</file>