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44" d="100"/>
          <a:sy n="144" d="100"/>
        </p:scale>
        <p:origin x="720" y="2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CC9-A0A9-4299-A001-E2BFBB4C22DF}" type="datetimeFigureOut">
              <a:rPr lang="en-US" smtClean="0"/>
              <a:pPr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352800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45D6B1A-8AC4-714C-B67E-5E632A735AB2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742575-AE08-FB44-96D6-72ABAB25ABDC}"/>
              </a:ext>
            </a:extLst>
          </p:cNvPr>
          <p:cNvSpPr txBox="1"/>
          <p:nvPr/>
        </p:nvSpPr>
        <p:spPr>
          <a:xfrm>
            <a:off x="304800" y="52197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227882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C546B2C-C5E7-AF47-80CB-3E14C84AF2E2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8D01C9-3FC5-1447-87B2-952432E82D9C}"/>
              </a:ext>
            </a:extLst>
          </p:cNvPr>
          <p:cNvSpPr txBox="1"/>
          <p:nvPr/>
        </p:nvSpPr>
        <p:spPr>
          <a:xfrm>
            <a:off x="304800" y="52197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200401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297978A-2791-D64C-9087-91B74AB479A6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2833E-9706-854A-91C7-1EFF2E79B328}"/>
              </a:ext>
            </a:extLst>
          </p:cNvPr>
          <p:cNvSpPr txBox="1"/>
          <p:nvPr/>
        </p:nvSpPr>
        <p:spPr>
          <a:xfrm>
            <a:off x="304800" y="52197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bottom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1" y="876301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into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6200000">
            <a:off x="3243122" y="1104900"/>
            <a:ext cx="1621436" cy="2438400"/>
            <a:chOff x="3352800" y="1676400"/>
            <a:chExt cx="1621436" cy="2438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77F37F7-5128-A44F-B378-5DACF0792391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CEC74-444C-6141-A8C0-C0D88DADB62A}"/>
              </a:ext>
            </a:extLst>
          </p:cNvPr>
          <p:cNvSpPr txBox="1"/>
          <p:nvPr/>
        </p:nvSpPr>
        <p:spPr>
          <a:xfrm>
            <a:off x="304800" y="52197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6" name="Group 9"/>
          <p:cNvGrpSpPr/>
          <p:nvPr/>
        </p:nvGrpSpPr>
        <p:grpSpPr>
          <a:xfrm rot="162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D4C3715-001E-0742-9EBE-11C34B0182DD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6C534C-E74F-7D48-8C3A-90B057A3DB9B}"/>
              </a:ext>
            </a:extLst>
          </p:cNvPr>
          <p:cNvSpPr/>
          <p:nvPr/>
        </p:nvSpPr>
        <p:spPr>
          <a:xfrm>
            <a:off x="381000" y="51435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right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5CD6274-178C-BC4B-8F63-901E08D007A5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1CC2B3-01A3-2149-9235-544D20493C36}"/>
              </a:ext>
            </a:extLst>
          </p:cNvPr>
          <p:cNvSpPr/>
          <p:nvPr/>
        </p:nvSpPr>
        <p:spPr>
          <a:xfrm>
            <a:off x="381000" y="51435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bottom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54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4D917E5-742E-EE45-A92E-44C0E109E0B0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1FE001-FFC0-0048-92F0-9E87F5AF7CA0}"/>
              </a:ext>
            </a:extLst>
          </p:cNvPr>
          <p:cNvSpPr/>
          <p:nvPr/>
        </p:nvSpPr>
        <p:spPr>
          <a:xfrm>
            <a:off x="381000" y="51435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left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76301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>
                <a:solidFill>
                  <a:srgbClr val="0070C0"/>
                </a:solidFill>
              </a:rPr>
              <a:t>B is out of the page</a:t>
            </a:r>
          </a:p>
        </p:txBody>
      </p:sp>
      <p:grpSp>
        <p:nvGrpSpPr>
          <p:cNvPr id="2" name="Group 9"/>
          <p:cNvGrpSpPr/>
          <p:nvPr/>
        </p:nvGrpSpPr>
        <p:grpSpPr>
          <a:xfrm rot="10800000">
            <a:off x="3075482" y="1132382"/>
            <a:ext cx="1621436" cy="2438400"/>
            <a:chOff x="3352800" y="1676400"/>
            <a:chExt cx="1621436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505200" y="2895600"/>
              <a:ext cx="14690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1676400"/>
              <a:ext cx="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FCF005-7AAA-2E4B-802B-76CB86440CE3}"/>
              </a:ext>
            </a:extLst>
          </p:cNvPr>
          <p:cNvSpPr txBox="1"/>
          <p:nvPr/>
        </p:nvSpPr>
        <p:spPr>
          <a:xfrm>
            <a:off x="1600201" y="-3226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end of the moving wire is positive?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F4293-22DE-5347-B87F-C50D32420B8D}"/>
              </a:ext>
            </a:extLst>
          </p:cNvPr>
          <p:cNvSpPr/>
          <p:nvPr/>
        </p:nvSpPr>
        <p:spPr>
          <a:xfrm>
            <a:off x="381000" y="5143500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1005</Words>
  <Application>Microsoft Macintosh PowerPoint</Application>
  <PresentationFormat>On-screen Show (16:10)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Blv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Microsoft Office User</cp:lastModifiedBy>
  <cp:revision>61</cp:revision>
  <dcterms:created xsi:type="dcterms:W3CDTF">2021-10-29T15:31:35Z</dcterms:created>
  <dcterms:modified xsi:type="dcterms:W3CDTF">2022-01-09T23:04:06Z</dcterms:modified>
</cp:coreProperties>
</file>