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>
        <p:scale>
          <a:sx n="162" d="100"/>
          <a:sy n="162" d="100"/>
        </p:scale>
        <p:origin x="200" y="-15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1" y="876301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3352800" y="11049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45D6B1A-8AC4-714C-B67E-5E632A735AB2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742575-AE08-FB44-96D6-72ABAB25ABDC}"/>
              </a:ext>
            </a:extLst>
          </p:cNvPr>
          <p:cNvSpPr txBox="1"/>
          <p:nvPr/>
        </p:nvSpPr>
        <p:spPr>
          <a:xfrm>
            <a:off x="304800" y="52197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1" y="876301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 rot="5400000">
            <a:off x="3227882" y="11049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C546B2C-C5E7-AF47-80CB-3E14C84AF2E2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8D01C9-3FC5-1447-87B2-952432E82D9C}"/>
              </a:ext>
            </a:extLst>
          </p:cNvPr>
          <p:cNvSpPr txBox="1"/>
          <p:nvPr/>
        </p:nvSpPr>
        <p:spPr>
          <a:xfrm>
            <a:off x="304800" y="52197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1" y="876301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 rot="10800000">
            <a:off x="3200401" y="11049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297978A-2791-D64C-9087-91B74AB479A6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2833E-9706-854A-91C7-1EFF2E79B328}"/>
              </a:ext>
            </a:extLst>
          </p:cNvPr>
          <p:cNvSpPr txBox="1"/>
          <p:nvPr/>
        </p:nvSpPr>
        <p:spPr>
          <a:xfrm>
            <a:off x="304800" y="52197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bottom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1" y="876301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 rot="16200000">
            <a:off x="3243122" y="11049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77F37F7-5128-A44F-B378-5DACF0792391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ECEC74-444C-6141-A8C0-C0D88DADB62A}"/>
              </a:ext>
            </a:extLst>
          </p:cNvPr>
          <p:cNvSpPr txBox="1"/>
          <p:nvPr/>
        </p:nvSpPr>
        <p:spPr>
          <a:xfrm>
            <a:off x="304800" y="52197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76301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6" name="Group 9"/>
          <p:cNvGrpSpPr/>
          <p:nvPr/>
        </p:nvGrpSpPr>
        <p:grpSpPr>
          <a:xfrm rot="16200000">
            <a:off x="3075482" y="11323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D4C3715-001E-0742-9EBE-11C34B0182DD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46C534C-E74F-7D48-8C3A-90B057A3DB9B}"/>
              </a:ext>
            </a:extLst>
          </p:cNvPr>
          <p:cNvSpPr/>
          <p:nvPr/>
        </p:nvSpPr>
        <p:spPr>
          <a:xfrm>
            <a:off x="381000" y="514350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right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76301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3075482" y="11323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5CD6274-178C-BC4B-8F63-901E08D007A5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1CC2B3-01A3-2149-9235-544D20493C36}"/>
              </a:ext>
            </a:extLst>
          </p:cNvPr>
          <p:cNvSpPr/>
          <p:nvPr/>
        </p:nvSpPr>
        <p:spPr>
          <a:xfrm>
            <a:off x="381000" y="51435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bottom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76301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9"/>
          <p:cNvGrpSpPr/>
          <p:nvPr/>
        </p:nvGrpSpPr>
        <p:grpSpPr>
          <a:xfrm rot="5400000">
            <a:off x="3075482" y="11323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4D917E5-742E-EE45-A92E-44C0E109E0B0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1FE001-FFC0-0048-92F0-9E87F5AF7CA0}"/>
              </a:ext>
            </a:extLst>
          </p:cNvPr>
          <p:cNvSpPr/>
          <p:nvPr/>
        </p:nvSpPr>
        <p:spPr>
          <a:xfrm>
            <a:off x="381000" y="5143500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left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76301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9"/>
          <p:cNvGrpSpPr/>
          <p:nvPr/>
        </p:nvGrpSpPr>
        <p:grpSpPr>
          <a:xfrm rot="10800000">
            <a:off x="3075482" y="11323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DFCF005-7AAA-2E4B-802B-76CB86440CE3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AF4293-22DE-5347-B87F-C50D32420B8D}"/>
              </a:ext>
            </a:extLst>
          </p:cNvPr>
          <p:cNvSpPr/>
          <p:nvPr/>
        </p:nvSpPr>
        <p:spPr>
          <a:xfrm>
            <a:off x="381000" y="5143500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1005</Words>
  <Application>Microsoft Macintosh PowerPoint</Application>
  <PresentationFormat>On-screen Show (16:10)</PresentationFormat>
  <Paragraphs>105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Office Theme</vt:lpstr>
      <vt:lpstr>Blv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Microsoft Office User</cp:lastModifiedBy>
  <cp:revision>61</cp:revision>
  <dcterms:created xsi:type="dcterms:W3CDTF">2021-10-29T15:31:35Z</dcterms:created>
  <dcterms:modified xsi:type="dcterms:W3CDTF">2022-01-10T00:02:58Z</dcterms:modified>
</cp:coreProperties>
</file>