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74" r:id="rId2"/>
    <p:sldId id="275" r:id="rId3"/>
    <p:sldId id="279" r:id="rId4"/>
    <p:sldId id="280" r:id="rId5"/>
    <p:sldId id="278" r:id="rId6"/>
    <p:sldId id="281" r:id="rId7"/>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p:scale>
          <a:sx n="50" d="100"/>
          <a:sy n="50" d="100"/>
        </p:scale>
        <p:origin x="-2008" y="-120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B1BFFEE-3A6F-6F49-873B-D82749247E1B}" type="datetime1">
              <a:rPr lang="en-US"/>
              <a:pPr/>
              <a:t>1/28/14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3A0FA1-028D-1D42-8460-1E1B031CF1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4F395C-EF55-9749-B80B-311ED3304759}" type="datetime1">
              <a:rPr lang="en-US"/>
              <a:pPr/>
              <a:t>1/28/14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5AA517-E436-D045-A443-247DD20E4C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40A3E3-03EA-6F48-B421-5B235939AC38}" type="datetime1">
              <a:rPr lang="en-US"/>
              <a:pPr/>
              <a:t>1/28/14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13334-F644-DC4A-A942-A4CCEF46F5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D62BF0-825D-D24B-96AD-BE7B343CA090}" type="datetime1">
              <a:rPr lang="en-US"/>
              <a:pPr/>
              <a:t>1/28/14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8DFAF-D8FC-DF41-B0E3-570A6A1ED1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5392DE-18C6-5342-BBDB-4F3C86FD9D90}" type="datetime1">
              <a:rPr lang="en-US"/>
              <a:pPr/>
              <a:t>1/28/14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96E340-B71A-424D-B607-F414649690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8EA6777-52B5-6F49-8120-083236B532B6}" type="datetime1">
              <a:rPr lang="en-US"/>
              <a:pPr/>
              <a:t>1/28/14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C2A667D-2D95-ED48-9714-A6FF762A8D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5B97789-6EB2-2144-A1F9-140D9789FE5D}" type="datetime1">
              <a:rPr lang="en-US"/>
              <a:pPr/>
              <a:t>1/28/14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DFA089-49D8-2D4A-BBB8-5A547E488E3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D465339-4E5D-4744-BF49-E57218540063}" type="datetime1">
              <a:rPr lang="en-US"/>
              <a:pPr/>
              <a:t>1/28/14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EB4CE64-733E-DE4C-82AA-3EE605B118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75DD96F-F294-4C40-AFFE-26BA09F4D0B7}" type="datetime1">
              <a:rPr lang="en-US"/>
              <a:pPr/>
              <a:t>1/28/14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D4F08C9-140F-6447-943A-9D89ADC4A4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D620BE7-C7C4-B84A-9945-FBCCEA435535}" type="datetime1">
              <a:rPr lang="en-US"/>
              <a:pPr/>
              <a:t>1/28/14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63B370B-6EDC-2549-93AA-AC4C3E212F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15AB3DF-A84E-3B4E-974C-C6A145C60B4F}" type="datetime1">
              <a:rPr lang="en-US"/>
              <a:pPr/>
              <a:t>1/28/14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F080DF-795E-E94E-8747-B439FC9FF5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7488"/>
            <a:ext cx="2133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BFF653E4-212C-AA40-86C0-9F77D0C3A60C}" type="datetime1">
              <a:rPr lang="en-US"/>
              <a:pPr/>
              <a:t>1/28/14</a:t>
            </a:fld>
            <a:endParaRPr lang="en-US"/>
          </a:p>
        </p:txBody>
      </p:sp>
      <p:sp>
        <p:nvSpPr>
          <p:cNvPr id="5" name="Footer Placeholder 4"/>
          <p:cNvSpPr>
            <a:spLocks noGrp="1"/>
          </p:cNvSpPr>
          <p:nvPr>
            <p:ph type="ftr" sz="quarter" idx="3"/>
          </p:nvPr>
        </p:nvSpPr>
        <p:spPr>
          <a:xfrm>
            <a:off x="3124200" y="5297488"/>
            <a:ext cx="2895600" cy="3032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6553200" y="5297488"/>
            <a:ext cx="2133600" cy="3032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79EA4E2B-0640-A84C-83C4-A14484888FB3}"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04082"/>
            <a:ext cx="9144000" cy="190218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90294"/>
            <a:ext cx="9144000" cy="19154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21036"/>
            <a:ext cx="9144000" cy="189053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08093"/>
            <a:ext cx="9144000" cy="190017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8283622" cy="1631216"/>
          </a:xfrm>
          <a:prstGeom prst="rect">
            <a:avLst/>
          </a:prstGeom>
          <a:noFill/>
          <a:ln w="9525">
            <a:noFill/>
            <a:miter lim="800000"/>
            <a:headEnd/>
            <a:tailEnd/>
          </a:ln>
        </p:spPr>
        <p:txBody>
          <a:bodyPr wrap="square">
            <a:prstTxWarp prst="textNoShape">
              <a:avLst/>
            </a:prstTxWarp>
            <a:spAutoFit/>
          </a:bodyPr>
          <a:lstStyle/>
          <a:p>
            <a:r>
              <a:rPr lang="en-US" sz="2000" b="1" dirty="0" smtClean="0"/>
              <a:t>5. </a:t>
            </a:r>
            <a:r>
              <a:rPr lang="en-US" sz="2000" dirty="0" smtClean="0"/>
              <a:t>The approach of a North Pole magnet from above the page changes the magnetic field in the 2.50 </a:t>
            </a:r>
            <a:r>
              <a:rPr lang="en-US" sz="2000" dirty="0" err="1" smtClean="0"/>
              <a:t>m</a:t>
            </a:r>
            <a:r>
              <a:rPr lang="en-US" sz="2000" dirty="0" smtClean="0"/>
              <a:t> radius loop below from .142 T into the page to .249 T into the page in .621 seconds.  What is the EMF induced?  Which way does the current flow?  If the loop has a resistance of 2.3 ohms, what is the current that flows?</a:t>
            </a:r>
            <a:r>
              <a:rPr lang="en-US" sz="2000" dirty="0" smtClean="0"/>
              <a:t>  </a:t>
            </a:r>
            <a:endParaRPr lang="en-US" sz="2000" dirty="0"/>
          </a:p>
        </p:txBody>
      </p:sp>
      <p:sp>
        <p:nvSpPr>
          <p:cNvPr id="13315" name="TextBox 4"/>
          <p:cNvSpPr txBox="1">
            <a:spLocks noChangeArrowheads="1"/>
          </p:cNvSpPr>
          <p:nvPr/>
        </p:nvSpPr>
        <p:spPr bwMode="auto">
          <a:xfrm>
            <a:off x="571500" y="5011738"/>
            <a:ext cx="2655920" cy="400110"/>
          </a:xfrm>
          <a:prstGeom prst="rect">
            <a:avLst/>
          </a:prstGeom>
          <a:noFill/>
          <a:ln w="9525">
            <a:noFill/>
            <a:miter lim="800000"/>
            <a:headEnd/>
            <a:tailEnd/>
          </a:ln>
        </p:spPr>
        <p:txBody>
          <a:bodyPr wrap="none">
            <a:prstTxWarp prst="textNoShape">
              <a:avLst/>
            </a:prstTxWarp>
            <a:spAutoFit/>
          </a:bodyPr>
          <a:lstStyle/>
          <a:p>
            <a:r>
              <a:rPr lang="en-US" sz="2000" dirty="0" smtClean="0"/>
              <a:t>(3.38 V, ACW, 1.47 </a:t>
            </a:r>
            <a:r>
              <a:rPr lang="en-US" sz="2000" dirty="0" smtClean="0"/>
              <a:t>A) </a:t>
            </a:r>
            <a:endParaRPr lang="en-US" sz="2000" dirty="0" smtClean="0"/>
          </a:p>
          <a:p>
            <a:endParaRPr lang="en-US" sz="2000" dirty="0">
              <a:latin typeface="Calibri" charset="0"/>
            </a:endParaRPr>
          </a:p>
        </p:txBody>
      </p:sp>
      <p:sp>
        <p:nvSpPr>
          <p:cNvPr id="17410" name="Oval 2"/>
          <p:cNvSpPr>
            <a:spLocks noChangeArrowheads="1"/>
          </p:cNvSpPr>
          <p:nvPr/>
        </p:nvSpPr>
        <p:spPr bwMode="auto">
          <a:xfrm>
            <a:off x="571500" y="4026569"/>
            <a:ext cx="685800" cy="6858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015663"/>
          </a:xfrm>
          <a:prstGeom prst="rect">
            <a:avLst/>
          </a:prstGeom>
          <a:noFill/>
          <a:ln w="9525">
            <a:noFill/>
            <a:miter lim="800000"/>
            <a:headEnd/>
            <a:tailEnd/>
          </a:ln>
        </p:spPr>
        <p:txBody>
          <a:bodyPr>
            <a:prstTxWarp prst="textNoShape">
              <a:avLst/>
            </a:prstTxWarp>
            <a:spAutoFit/>
          </a:bodyPr>
          <a:lstStyle/>
          <a:p>
            <a:r>
              <a:rPr lang="en-US" sz="2000" b="1" dirty="0" smtClean="0"/>
              <a:t>5.</a:t>
            </a:r>
            <a:r>
              <a:rPr lang="en-US" sz="2000" b="1" dirty="0" smtClean="0"/>
              <a:t> </a:t>
            </a:r>
            <a:r>
              <a:rPr lang="en-US" sz="2000" dirty="0" smtClean="0"/>
              <a:t>continued (What is the power dissipated?  What is the total electrical energy generated?  If the magnet moved 3.75 cm to effect this change, what was the average force that resisted its motion?)</a:t>
            </a:r>
            <a:endParaRPr lang="en-US" sz="2000" dirty="0"/>
          </a:p>
        </p:txBody>
      </p:sp>
      <p:sp>
        <p:nvSpPr>
          <p:cNvPr id="13315" name="TextBox 4"/>
          <p:cNvSpPr txBox="1">
            <a:spLocks noChangeArrowheads="1"/>
          </p:cNvSpPr>
          <p:nvPr/>
        </p:nvSpPr>
        <p:spPr bwMode="auto">
          <a:xfrm>
            <a:off x="571500" y="5011738"/>
            <a:ext cx="2893240" cy="400110"/>
          </a:xfrm>
          <a:prstGeom prst="rect">
            <a:avLst/>
          </a:prstGeom>
          <a:noFill/>
          <a:ln w="9525">
            <a:noFill/>
            <a:miter lim="800000"/>
            <a:headEnd/>
            <a:tailEnd/>
          </a:ln>
        </p:spPr>
        <p:txBody>
          <a:bodyPr wrap="none">
            <a:prstTxWarp prst="textNoShape">
              <a:avLst/>
            </a:prstTxWarp>
            <a:spAutoFit/>
          </a:bodyPr>
          <a:lstStyle/>
          <a:p>
            <a:r>
              <a:rPr lang="en-US" sz="2000" dirty="0" smtClean="0"/>
              <a:t>(4.98 </a:t>
            </a:r>
            <a:r>
              <a:rPr lang="en-US" sz="2000" dirty="0" smtClean="0"/>
              <a:t>W, 3.09 J, 82.4 N) </a:t>
            </a:r>
            <a:endParaRPr lang="en-US" sz="2000" dirty="0" smtClean="0"/>
          </a:p>
          <a:p>
            <a:endParaRPr lang="en-US" sz="2000" dirty="0">
              <a:latin typeface="Calibri" charset="0"/>
            </a:endParaRPr>
          </a:p>
        </p:txBody>
      </p:sp>
      <p:sp>
        <p:nvSpPr>
          <p:cNvPr id="17410" name="Oval 2"/>
          <p:cNvSpPr>
            <a:spLocks noChangeArrowheads="1"/>
          </p:cNvSpPr>
          <p:nvPr/>
        </p:nvSpPr>
        <p:spPr bwMode="auto">
          <a:xfrm>
            <a:off x="571500" y="4026569"/>
            <a:ext cx="685800" cy="6858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571500" y="2857564"/>
            <a:ext cx="1028647" cy="830997"/>
          </a:xfrm>
          <a:prstGeom prst="rect">
            <a:avLst/>
          </a:prstGeom>
        </p:spPr>
        <p:txBody>
          <a:bodyPr wrap="none">
            <a:spAutoFit/>
          </a:bodyPr>
          <a:lstStyle/>
          <a:p>
            <a:r>
              <a:rPr lang="en-US" sz="1600" dirty="0" smtClean="0"/>
              <a:t>2.3 </a:t>
            </a:r>
            <a:r>
              <a:rPr lang="en-US" sz="1600" dirty="0" smtClean="0"/>
              <a:t>ohms</a:t>
            </a:r>
          </a:p>
          <a:p>
            <a:r>
              <a:rPr lang="en-US" sz="1600" dirty="0" smtClean="0"/>
              <a:t>3.3832 V</a:t>
            </a:r>
          </a:p>
          <a:p>
            <a:r>
              <a:rPr lang="en-US" sz="1600" dirty="0" smtClean="0"/>
              <a:t>1.4709 A</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615</TotalTime>
  <Words>138</Words>
  <Application>Microsoft Macintosh PowerPoint</Application>
  <PresentationFormat>On-screen Show (16:10)</PresentationFormat>
  <Paragraphs>7</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Tigard-Tualatin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Chris Murray</cp:lastModifiedBy>
  <cp:revision>33</cp:revision>
  <dcterms:created xsi:type="dcterms:W3CDTF">2014-01-29T04:12:36Z</dcterms:created>
  <dcterms:modified xsi:type="dcterms:W3CDTF">2014-01-29T04:23:18Z</dcterms:modified>
</cp:coreProperties>
</file>