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74" r:id="rId2"/>
    <p:sldId id="275" r:id="rId3"/>
    <p:sldId id="276" r:id="rId4"/>
    <p:sldId id="277" r:id="rId5"/>
    <p:sldId id="278" r:id="rId6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256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BFFEE-3A6F-6F49-873B-D82749247E1B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A0FA1-028D-1D42-8460-1E1B031CF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4F395C-EF55-9749-B80B-311ED3304759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AA517-E436-D045-A443-247DD20E4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0A3E3-03EA-6F48-B421-5B235939AC38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13334-F644-DC4A-A942-A4CCEF46F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62BF0-825D-D24B-96AD-BE7B343CA090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8DFAF-D8FC-DF41-B0E3-570A6A1ED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5392DE-18C6-5342-BBDB-4F3C86FD9D90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E340-B71A-424D-B607-F41464969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EA6777-52B5-6F49-8120-083236B532B6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A667D-2D95-ED48-9714-A6FF762A8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97789-6EB2-2144-A1F9-140D9789FE5D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FA089-49D8-2D4A-BBB8-5A547E488E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65339-4E5D-4744-BF49-E57218540063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4CE64-733E-DE4C-82AA-3EE605B11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DD96F-F294-4C40-AFFE-26BA09F4D0B7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08C9-140F-6447-943A-9D89ADC4A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620BE7-C7C4-B84A-9945-FBCCEA435535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B370B-6EDC-2549-93AA-AC4C3E212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5AB3DF-A84E-3B4E-974C-C6A145C60B4F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080DF-795E-E94E-8747-B439FC9FF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FF653E4-212C-AA40-86C0-9F77D0C3A60C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9EA4E2B-0640-A84C-83C4-A14484888F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44" y="286183"/>
            <a:ext cx="8818075" cy="1802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335"/>
            <a:ext cx="9144000" cy="1882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57" y="243953"/>
            <a:ext cx="8937243" cy="1973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193" y="258856"/>
            <a:ext cx="9191193" cy="1919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098"/>
            <a:ext cx="9144000" cy="1896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0</Words>
  <Application>Microsoft Macintosh PowerPoint</Application>
  <PresentationFormat>On-screen Show (16:10)</PresentationFormat>
  <Paragraphs>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Tigard-Tualatin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Chris Murray</cp:lastModifiedBy>
  <cp:revision>32</cp:revision>
  <dcterms:created xsi:type="dcterms:W3CDTF">2014-01-29T04:04:13Z</dcterms:created>
  <dcterms:modified xsi:type="dcterms:W3CDTF">2014-01-29T04:09:50Z</dcterms:modified>
</cp:coreProperties>
</file>