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43" r:id="rId3"/>
    <p:sldId id="336" r:id="rId4"/>
    <p:sldId id="344" r:id="rId5"/>
    <p:sldId id="345" r:id="rId6"/>
    <p:sldId id="346" r:id="rId7"/>
    <p:sldId id="347" r:id="rId8"/>
    <p:sldId id="348" r:id="rId9"/>
    <p:sldId id="359" r:id="rId10"/>
    <p:sldId id="349" r:id="rId11"/>
    <p:sldId id="350" r:id="rId12"/>
    <p:sldId id="351" r:id="rId13"/>
    <p:sldId id="352" r:id="rId14"/>
    <p:sldId id="353" r:id="rId15"/>
    <p:sldId id="360" r:id="rId16"/>
    <p:sldId id="354" r:id="rId17"/>
    <p:sldId id="355" r:id="rId18"/>
    <p:sldId id="356" r:id="rId19"/>
    <p:sldId id="357" r:id="rId20"/>
    <p:sldId id="358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a. 21.4 A of current flow west along a wire in a magnetic field of 0.0305 T that is 78.0</a:t>
            </a:r>
            <a:r>
              <a:rPr lang="en-US" baseline="30000" dirty="0" smtClean="0"/>
              <a:t>o</a:t>
            </a:r>
            <a:r>
              <a:rPr lang="en-US" dirty="0" smtClean="0"/>
              <a:t> north of east.  What force acts on the wire if it is 215 m long?  (Magnitude and direction) (137 N </a:t>
            </a:r>
            <a:r>
              <a:rPr lang="en-US" dirty="0" err="1" smtClean="0"/>
              <a:t>vert</a:t>
            </a:r>
            <a:r>
              <a:rPr lang="en-US" dirty="0" smtClean="0"/>
              <a:t> down)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current of 31.8 A flowing in a wire experiences a force to the North of 1.61 N in a region where there is a magnetic field of .597 T vertically upward.  What is the length of the wire perpendicular to the magnetic field, and in what direction does the current flow? (0.0848 m, west)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proton travels at 2.17 x 10</a:t>
            </a:r>
            <a:r>
              <a:rPr lang="en-US" baseline="30000" dirty="0" smtClean="0"/>
              <a:t>3</a:t>
            </a:r>
            <a:r>
              <a:rPr lang="en-US" dirty="0" smtClean="0"/>
              <a:t> m/s vertically upward, and experiences a force of 8.1 x 10</a:t>
            </a:r>
            <a:r>
              <a:rPr lang="en-US" baseline="30000" dirty="0" smtClean="0"/>
              <a:t>-16</a:t>
            </a:r>
            <a:r>
              <a:rPr lang="en-US" dirty="0" smtClean="0"/>
              <a:t> N to the east.  What is the magnitude and direction of the magnetic field exerting this force? (2.33 T south)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An electron is going 2.47 x 10</a:t>
            </a:r>
            <a:r>
              <a:rPr lang="en-US" baseline="30000" dirty="0" smtClean="0"/>
              <a:t>6</a:t>
            </a:r>
            <a:r>
              <a:rPr lang="en-US" dirty="0" smtClean="0"/>
              <a:t> m/s in the plane of the page in a 0.128 T magnetic field out of this page.   What is the </a:t>
            </a:r>
            <a:r>
              <a:rPr lang="en-US" b="1" dirty="0" smtClean="0"/>
              <a:t>radius</a:t>
            </a:r>
            <a:r>
              <a:rPr lang="en-US" dirty="0" smtClean="0"/>
              <a:t> of its path?  Which </a:t>
            </a:r>
            <a:r>
              <a:rPr lang="en-US" b="1" dirty="0" smtClean="0"/>
              <a:t>direction</a:t>
            </a:r>
            <a:r>
              <a:rPr lang="en-US" dirty="0" smtClean="0"/>
              <a:t> does it circle, </a:t>
            </a:r>
            <a:r>
              <a:rPr lang="en-US" b="1" dirty="0" smtClean="0"/>
              <a:t>ACW or CW</a:t>
            </a:r>
            <a:r>
              <a:rPr lang="en-US" dirty="0" smtClean="0"/>
              <a:t>? (1.10x10</a:t>
            </a:r>
            <a:r>
              <a:rPr lang="en-US" baseline="30000" dirty="0" smtClean="0"/>
              <a:t>4</a:t>
            </a:r>
            <a:r>
              <a:rPr lang="en-US" dirty="0" smtClean="0"/>
              <a:t> m, ACW)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0.128 T magnetic field out of this page</a:t>
            </a:r>
          </a:p>
          <a:p>
            <a:r>
              <a:rPr lang="en-US" dirty="0" smtClean="0"/>
              <a:t>e.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particle go straight to the right on the page(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) in the previous problem? (3.16x10</a:t>
            </a:r>
            <a:r>
              <a:rPr lang="en-US" baseline="30000" dirty="0" smtClean="0"/>
              <a:t>5</a:t>
            </a:r>
            <a:r>
              <a:rPr lang="en-US" dirty="0" smtClean="0"/>
              <a:t> N/C up the page)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a. 11.8 A of current flow east along a wire in a magnetic field of 0.0451 T that is 32.0</a:t>
            </a:r>
            <a:r>
              <a:rPr lang="en-US" baseline="30000" dirty="0" smtClean="0"/>
              <a:t>o</a:t>
            </a:r>
            <a:r>
              <a:rPr lang="en-US" dirty="0" smtClean="0"/>
              <a:t> east of North.  What force acts on the wire if it is 126 m long?  (Magnitude and direction) (56.9 N </a:t>
            </a:r>
            <a:r>
              <a:rPr lang="en-US" dirty="0" err="1" smtClean="0"/>
              <a:t>vert</a:t>
            </a:r>
            <a:r>
              <a:rPr lang="en-US" dirty="0" smtClean="0"/>
              <a:t> up)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vertical wire 35.7 cm long experiences a 0.821 N force to the East in a 0.0783 T Northerly magnetic field.  What is the current flowing in the wire, and which way does it flow? (Assume it is perpendicular) (29.4 A </a:t>
            </a:r>
            <a:r>
              <a:rPr lang="en-US" dirty="0" err="1" smtClean="0"/>
              <a:t>vert</a:t>
            </a:r>
            <a:r>
              <a:rPr lang="en-US" dirty="0" smtClean="0"/>
              <a:t> down)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moving electron travels through a 0.78 T westerly magnetic field, and experiences a force of 2.5 x 10</a:t>
            </a:r>
            <a:r>
              <a:rPr lang="en-US" baseline="30000" dirty="0" smtClean="0"/>
              <a:t>-14</a:t>
            </a:r>
            <a:r>
              <a:rPr lang="en-US" dirty="0" smtClean="0"/>
              <a:t> N vertically upward.  What is the magnitude and direction of the particle’s velocity? (2.0x10</a:t>
            </a:r>
            <a:r>
              <a:rPr lang="en-US" baseline="30000" dirty="0" smtClean="0"/>
              <a:t>5</a:t>
            </a:r>
            <a:r>
              <a:rPr lang="en-US" dirty="0" smtClean="0"/>
              <a:t> m/s south)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proton traveling at 4.81 x 10</a:t>
            </a:r>
            <a:r>
              <a:rPr lang="en-US" baseline="30000" dirty="0" smtClean="0"/>
              <a:t>6</a:t>
            </a:r>
            <a:r>
              <a:rPr lang="en-US" dirty="0" smtClean="0"/>
              <a:t> m/s in the plane of this page travels anti-clockwise in a circle with a radius of 2.87 mm  (2.87 x 10</a:t>
            </a:r>
            <a:r>
              <a:rPr lang="en-US" baseline="30000" dirty="0" smtClean="0"/>
              <a:t>-3</a:t>
            </a:r>
            <a:r>
              <a:rPr lang="en-US" dirty="0" smtClean="0"/>
              <a:t> m).  What is the </a:t>
            </a:r>
            <a:r>
              <a:rPr lang="en-US" b="1" dirty="0" smtClean="0"/>
              <a:t>magnitude and direction</a:t>
            </a:r>
            <a:r>
              <a:rPr lang="en-US" dirty="0" smtClean="0"/>
              <a:t> of the </a:t>
            </a:r>
            <a:r>
              <a:rPr lang="en-US" b="1" dirty="0" smtClean="0"/>
              <a:t>magnetic</a:t>
            </a:r>
            <a:r>
              <a:rPr lang="en-US" dirty="0" smtClean="0"/>
              <a:t> field that effects this? (17.5 T into the page)</a:t>
            </a:r>
          </a:p>
          <a:p>
            <a:r>
              <a:rPr lang="en-US" dirty="0" smtClean="0"/>
              <a:t>e.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particle go straight to the left on the page (</a:t>
            </a:r>
            <a:r>
              <a:rPr lang="en-US" dirty="0" smtClean="0">
                <a:sym typeface="Wingdings"/>
              </a:rPr>
              <a:t></a:t>
            </a:r>
            <a:r>
              <a:rPr lang="en-US" dirty="0" smtClean="0"/>
              <a:t>) in the previous problem? (8.42x10</a:t>
            </a:r>
            <a:r>
              <a:rPr lang="en-US" baseline="30000" dirty="0" smtClean="0"/>
              <a:t>7</a:t>
            </a:r>
            <a:r>
              <a:rPr lang="en-US" dirty="0" smtClean="0"/>
              <a:t> N/C up the page)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practice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a. 26.1 A of current flow north along a wire in a magnetic field of 0.0154 T that is 62.0</a:t>
            </a:r>
            <a:r>
              <a:rPr lang="en-US" baseline="30000" dirty="0" smtClean="0"/>
              <a:t>o</a:t>
            </a:r>
            <a:r>
              <a:rPr lang="en-US" dirty="0" smtClean="0"/>
              <a:t> east of South.  What force acts on the wire if it is 132 m long?  (Magnitude and direction) (46.8 N </a:t>
            </a:r>
            <a:r>
              <a:rPr lang="en-US" dirty="0" err="1" smtClean="0"/>
              <a:t>vert</a:t>
            </a:r>
            <a:r>
              <a:rPr lang="en-US" dirty="0" smtClean="0"/>
              <a:t> down)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1.48 Amp current flows South in a wire that is17.2 cm long.  What is the magnetic field (Assume it is perpendicular) if the wire experiences a vertically upward force of 3.17 N?  (Magnitude </a:t>
            </a:r>
            <a:r>
              <a:rPr lang="en-US" u="sng" dirty="0" smtClean="0"/>
              <a:t>and</a:t>
            </a:r>
            <a:r>
              <a:rPr lang="en-US" dirty="0" smtClean="0"/>
              <a:t> direction) (12.5 T east)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moving electron travels through a 2.43 T upward magnetic field, and experiences a force of 7.2 x 10</a:t>
            </a:r>
            <a:r>
              <a:rPr lang="en-US" baseline="30000" dirty="0" smtClean="0"/>
              <a:t>-12</a:t>
            </a:r>
            <a:r>
              <a:rPr lang="en-US" dirty="0" smtClean="0"/>
              <a:t> N to the east.  What is the magnitude and direction of the particle’s velocity? (1.8x10</a:t>
            </a:r>
            <a:r>
              <a:rPr lang="en-US" baseline="30000" dirty="0" smtClean="0"/>
              <a:t>7</a:t>
            </a:r>
            <a:r>
              <a:rPr lang="en-US" dirty="0" smtClean="0"/>
              <a:t> m/s south)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mystery particle with a mass of 6.69 x 10</a:t>
            </a:r>
            <a:r>
              <a:rPr lang="en-US" baseline="30000" dirty="0" smtClean="0"/>
              <a:t>-27</a:t>
            </a:r>
            <a:r>
              <a:rPr lang="en-US" dirty="0" smtClean="0"/>
              <a:t> kg traveling 2.96 x 10</a:t>
            </a:r>
            <a:r>
              <a:rPr lang="en-US" baseline="30000" dirty="0" smtClean="0"/>
              <a:t>6</a:t>
            </a:r>
            <a:r>
              <a:rPr lang="en-US" dirty="0" smtClean="0"/>
              <a:t> m/s in a 1.21 T magnetic field out of this page revolves clockwise with a radius 5.11 x 10</a:t>
            </a:r>
            <a:r>
              <a:rPr lang="en-US" baseline="30000" dirty="0" smtClean="0"/>
              <a:t>-2</a:t>
            </a:r>
            <a:r>
              <a:rPr lang="en-US" dirty="0" smtClean="0"/>
              <a:t> m.  What is the </a:t>
            </a:r>
            <a:r>
              <a:rPr lang="en-US" b="1" dirty="0" smtClean="0"/>
              <a:t>charge</a:t>
            </a:r>
            <a:r>
              <a:rPr lang="en-US" dirty="0" smtClean="0"/>
              <a:t> of the particle, and is it </a:t>
            </a:r>
            <a:r>
              <a:rPr lang="en-US" b="1" dirty="0" smtClean="0"/>
              <a:t>positive, or negative</a:t>
            </a:r>
            <a:r>
              <a:rPr lang="en-US" dirty="0" smtClean="0"/>
              <a:t>? (3.20x10</a:t>
            </a:r>
            <a:r>
              <a:rPr lang="en-US" baseline="30000" dirty="0" smtClean="0"/>
              <a:t>-19</a:t>
            </a:r>
            <a:r>
              <a:rPr lang="en-US" dirty="0" smtClean="0"/>
              <a:t> C, positive)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1.21 T magnetic field out of this page</a:t>
            </a:r>
          </a:p>
          <a:p>
            <a:r>
              <a:rPr lang="en-US" dirty="0" smtClean="0"/>
              <a:t>e.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particle go straight down the page in the previous problem? (3.58x10</a:t>
            </a:r>
            <a:r>
              <a:rPr lang="en-US" baseline="30000" dirty="0" smtClean="0"/>
              <a:t>6</a:t>
            </a:r>
            <a:r>
              <a:rPr lang="en-US" dirty="0" smtClean="0"/>
              <a:t> N/C right)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732</Words>
  <Application>Microsoft Office PowerPoint</Application>
  <PresentationFormat>On-screen Show (16:10)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208</cp:revision>
  <dcterms:created xsi:type="dcterms:W3CDTF">2016-03-08T03:16:22Z</dcterms:created>
  <dcterms:modified xsi:type="dcterms:W3CDTF">2017-02-23T20:58:22Z</dcterms:modified>
</cp:coreProperties>
</file>