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50" d="100"/>
          <a:sy n="50" d="100"/>
        </p:scale>
        <p:origin x="-3420" y="-15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DBA0-30F6-476A-8092-926F21D5E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45214-E385-489B-9541-ECB38C24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2771-9557-4597-8909-1F5F7556C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982B-0ACD-47ED-9641-B22CFB8F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C982-FC46-467D-BE20-71BD95244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C703-A7EC-459E-AE27-00E5E6656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D86A-1164-4F03-89A1-C46FA7987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0209-E815-4D14-B122-FBACD07E4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3E43-1B5F-4F50-AFF2-0C37D46F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7FCA-FA63-45BE-84CA-F5106681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E0E1-602D-4AC1-A751-C9048304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2BC61CF-CFA9-4EC7-9D38-86F651DD1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FG21_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6178"/>
            <a:ext cx="9144000" cy="508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812925" y="4796896"/>
            <a:ext cx="2710999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Calculate power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If you transmit 1000. W at 120 V on wires that have a resistance of 2.0 ohms, what power is lost?</a:t>
            </a:r>
          </a:p>
          <a:p>
            <a:endParaRPr lang="en-US" sz="2800"/>
          </a:p>
          <a:p>
            <a:r>
              <a:rPr lang="en-US" sz="2800"/>
              <a:t>If you transmit 1000. W at 12,000 0V on wires that have a resistance of 2.0 ohms, what power is lost?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2234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140 W, 0.014 W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2147094"/>
            <a:ext cx="7315200" cy="9541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Use P = IV, so I = P/V, and then P = I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 for power lost in each case…..</a:t>
            </a:r>
            <a:endParaRPr lang="en-US" sz="1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78</Words>
  <Application>Microsoft Office PowerPoint</Application>
  <PresentationFormat>On-screen Show (16:10)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68</cp:revision>
  <dcterms:created xsi:type="dcterms:W3CDTF">2003-10-15T03:35:38Z</dcterms:created>
  <dcterms:modified xsi:type="dcterms:W3CDTF">2017-03-06T20:32:07Z</dcterms:modified>
</cp:coreProperties>
</file>