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50" d="100"/>
          <a:sy n="50" d="100"/>
        </p:scale>
        <p:origin x="-3420" y="-15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ABF26-0721-45CA-B969-FA4EFC45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80409-E7F7-4BA9-97A6-D133C6223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F7C58-3CE6-4565-833F-12A72786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EAE4A-5266-4185-8BDE-2E2C16094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A4C00-4BFA-47B9-8DF5-20245C5E9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19580-7235-40EC-815D-8A2132BE1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129C-F54F-4DC7-BDD9-66AC21C80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E51B4-60A6-4C02-B51C-310920533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8E7FF-D6E5-4FD4-8045-7755CBD26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B7AC9-F75A-4C25-A99D-8472958E6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AEA1-F65C-4619-89A2-85631B3EC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65ED41F-2B04-4BF3-A1BF-A316A7997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E:\CHAP21\FIGURES\FG21_17B.PCT"/>
          <p:cNvPicPr>
            <a:picLocks noChangeAspect="1" noChangeArrowheads="1"/>
          </p:cNvPicPr>
          <p:nvPr/>
        </p:nvPicPr>
        <p:blipFill>
          <a:blip r:embed="rId2" cstate="print">
            <a:lum bright="38000"/>
          </a:blip>
          <a:srcRect/>
          <a:stretch>
            <a:fillRect/>
          </a:stretch>
        </p:blipFill>
        <p:spPr bwMode="auto">
          <a:xfrm>
            <a:off x="762001" y="740834"/>
            <a:ext cx="7618413" cy="423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457201" y="444500"/>
            <a:ext cx="288893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Alternators</a:t>
            </a:r>
          </a:p>
          <a:p>
            <a:pPr lvl="1">
              <a:buFontTx/>
              <a:buChar char="•"/>
            </a:pPr>
            <a:r>
              <a:rPr lang="en-US" sz="3200"/>
              <a:t>Derivation</a:t>
            </a:r>
          </a:p>
          <a:p>
            <a:pPr lvl="1">
              <a:buFontTx/>
              <a:buChar char="•"/>
            </a:pPr>
            <a:r>
              <a:rPr lang="en-US" sz="3200"/>
              <a:t>Whiteboards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1" y="254001"/>
            <a:ext cx="4799712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Loop Rotating in B field (show)</a:t>
            </a:r>
          </a:p>
        </p:txBody>
      </p:sp>
      <p:pic>
        <p:nvPicPr>
          <p:cNvPr id="3075" name="Picture 3" descr="E:\CHAP21\FIGURES\FG21_13.PCT"/>
          <p:cNvPicPr>
            <a:picLocks noChangeAspect="1" noChangeArrowheads="1"/>
          </p:cNvPicPr>
          <p:nvPr/>
        </p:nvPicPr>
        <p:blipFill>
          <a:blip r:embed="rId2" cstate="print"/>
          <a:srcRect l="25005" t="25999" r="23984" b="20000"/>
          <a:stretch>
            <a:fillRect/>
          </a:stretch>
        </p:blipFill>
        <p:spPr bwMode="auto">
          <a:xfrm>
            <a:off x="1295400" y="698500"/>
            <a:ext cx="3886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2984500"/>
            <a:ext cx="3837280" cy="147732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en-US" sz="5400" dirty="0">
                <a:sym typeface="Symbol" pitchFamily="18" charset="2"/>
              </a:rPr>
              <a:t></a:t>
            </a:r>
            <a:r>
              <a:rPr lang="en-US" sz="2800" dirty="0">
                <a:sym typeface="Symbol" pitchFamily="18" charset="2"/>
              </a:rPr>
              <a:t> = -</a:t>
            </a:r>
            <a:r>
              <a:rPr lang="en-US" sz="2800" dirty="0" err="1">
                <a:sym typeface="Symbol" pitchFamily="18" charset="2"/>
              </a:rPr>
              <a:t>N</a:t>
            </a:r>
            <a:r>
              <a:rPr lang="en-US" sz="3600" i="1" dirty="0" err="1">
                <a:sym typeface="Symbol" pitchFamily="18" charset="2"/>
              </a:rPr>
              <a:t>d</a:t>
            </a:r>
            <a:r>
              <a:rPr lang="en-US" sz="2800" dirty="0">
                <a:sym typeface="Symbol" pitchFamily="18" charset="2"/>
              </a:rPr>
              <a:t> </a:t>
            </a:r>
            <a:r>
              <a:rPr lang="en-US" sz="2800" u="sng" dirty="0" err="1" smtClean="0">
                <a:sym typeface="Symbol" pitchFamily="18" charset="2"/>
              </a:rPr>
              <a:t>BAcos</a:t>
            </a:r>
            <a:r>
              <a:rPr lang="en-US" sz="2800" u="sng" dirty="0" smtClean="0">
                <a:sym typeface="Symbol" pitchFamily="18" charset="2"/>
              </a:rPr>
              <a:t>(</a:t>
            </a:r>
            <a:r>
              <a:rPr lang="en-US" sz="2800" u="sng" dirty="0" smtClean="0">
                <a:sym typeface="Symbol"/>
              </a:rPr>
              <a:t></a:t>
            </a:r>
            <a:r>
              <a:rPr lang="en-US" sz="2800" u="sng" dirty="0" smtClean="0">
                <a:sym typeface="Symbol" pitchFamily="18" charset="2"/>
              </a:rPr>
              <a:t>t)</a:t>
            </a:r>
            <a:endParaRPr lang="en-US" sz="2800" u="sng" dirty="0">
              <a:sym typeface="Symbol" pitchFamily="18" charset="2"/>
            </a:endParaRPr>
          </a:p>
          <a:p>
            <a:pPr lvl="2"/>
            <a:r>
              <a:rPr lang="en-US" sz="2800" dirty="0">
                <a:sym typeface="Symbol" pitchFamily="18" charset="2"/>
              </a:rPr>
              <a:t>             </a:t>
            </a:r>
            <a:r>
              <a:rPr lang="en-US" sz="3600" i="1" smtClean="0">
                <a:sym typeface="Symbol" pitchFamily="18" charset="2"/>
              </a:rPr>
              <a:t>dt</a:t>
            </a:r>
            <a:endParaRPr lang="en-US" dirty="0"/>
          </a:p>
        </p:txBody>
      </p:sp>
      <p:pic>
        <p:nvPicPr>
          <p:cNvPr id="80901" name="Picture 5" descr="E:\CHAP21\FIGURES\FG21_14.PCT"/>
          <p:cNvPicPr>
            <a:picLocks noChangeAspect="1" noChangeArrowheads="1"/>
          </p:cNvPicPr>
          <p:nvPr/>
        </p:nvPicPr>
        <p:blipFill>
          <a:blip r:embed="rId3" cstate="print"/>
          <a:srcRect l="28006" t="25999" r="23984" b="24500"/>
          <a:stretch>
            <a:fillRect/>
          </a:stretch>
        </p:blipFill>
        <p:spPr bwMode="auto">
          <a:xfrm>
            <a:off x="3581400" y="3429000"/>
            <a:ext cx="55626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CHAP21\FIGURES\FG21_17B.P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1" y="63500"/>
            <a:ext cx="7618413" cy="423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143000" y="5016501"/>
            <a:ext cx="7295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Show hand crank + lt bulb, two generators, Prius braking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34</Words>
  <Application>Microsoft Office PowerPoint</Application>
  <PresentationFormat>On-screen Show (16:10)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58</cp:revision>
  <dcterms:created xsi:type="dcterms:W3CDTF">2003-10-15T03:35:38Z</dcterms:created>
  <dcterms:modified xsi:type="dcterms:W3CDTF">2017-03-06T20:30:04Z</dcterms:modified>
</cp:coreProperties>
</file>