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>
        <p:scale>
          <a:sx n="57" d="100"/>
          <a:sy n="57" d="100"/>
        </p:scale>
        <p:origin x="-3210" y="-146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01CFE-B2C8-4247-AB11-8020B6EA22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08668-E7AF-4BD2-B67A-B6EBBF44D3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97105-C5C0-46C2-840F-37B07FF6AF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4A031-06C7-47B0-BC16-990DC3B2C1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B10C0-47DA-40A5-BC9C-69CF3E0A13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1D0D4-FA53-4F66-B8D0-8712E9A473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8990C-35E0-4CCD-9560-24C29B224F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AECCA-5CC4-4DF2-89B7-A245847347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5ACC1-0C3D-42B8-A074-607F0226DD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D92FD-3E16-4D52-BBFD-EDBDBEA64B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C345F-C6A9-4BCE-A59D-7BB7FEF4A3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76A8A0F-68AD-413E-8660-3B46DBCBE15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444500"/>
            <a:ext cx="39934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Magnetic field patterns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" y="556949"/>
            <a:ext cx="3869970" cy="261610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/>
              <a:t>Solenoids</a:t>
            </a:r>
          </a:p>
          <a:p>
            <a:endParaRPr lang="en-US"/>
          </a:p>
          <a:p>
            <a:r>
              <a:rPr lang="en-US"/>
              <a:t>Show examples</a:t>
            </a:r>
          </a:p>
          <a:p>
            <a:r>
              <a:rPr lang="en-US"/>
              <a:t>B field is interior</a:t>
            </a:r>
          </a:p>
          <a:p>
            <a:r>
              <a:rPr lang="en-US"/>
              <a:t>little b-field near edge outside</a:t>
            </a:r>
          </a:p>
          <a:p>
            <a:r>
              <a:rPr lang="en-US"/>
              <a:t>show with hall probe</a:t>
            </a:r>
          </a:p>
        </p:txBody>
      </p:sp>
      <p:pic>
        <p:nvPicPr>
          <p:cNvPr id="27655" name="Picture 7" descr="FG20_27"/>
          <p:cNvPicPr>
            <a:picLocks noChangeAspect="1" noChangeArrowheads="1"/>
          </p:cNvPicPr>
          <p:nvPr/>
        </p:nvPicPr>
        <p:blipFill>
          <a:blip r:embed="rId2" cstate="print"/>
          <a:srcRect l="29005" r="25984"/>
          <a:stretch>
            <a:fillRect/>
          </a:stretch>
        </p:blipFill>
        <p:spPr bwMode="auto">
          <a:xfrm>
            <a:off x="5257800" y="381000"/>
            <a:ext cx="3429000" cy="42333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0" y="556949"/>
            <a:ext cx="3334567" cy="1877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/>
              <a:t>Straight wires</a:t>
            </a:r>
          </a:p>
          <a:p>
            <a:endParaRPr lang="en-US"/>
          </a:p>
          <a:p>
            <a:r>
              <a:rPr lang="en-US"/>
              <a:t>Show example</a:t>
            </a:r>
          </a:p>
          <a:p>
            <a:r>
              <a:rPr lang="en-US"/>
              <a:t>review rt hand rule</a:t>
            </a:r>
          </a:p>
        </p:txBody>
      </p:sp>
      <p:pic>
        <p:nvPicPr>
          <p:cNvPr id="32773" name="Picture 5" descr="FG20_20"/>
          <p:cNvPicPr>
            <a:picLocks noChangeAspect="1" noChangeArrowheads="1"/>
          </p:cNvPicPr>
          <p:nvPr/>
        </p:nvPicPr>
        <p:blipFill>
          <a:blip r:embed="rId2" cstate="print"/>
          <a:srcRect l="33006" r="31985" b="-6999"/>
          <a:stretch>
            <a:fillRect/>
          </a:stretch>
        </p:blipFill>
        <p:spPr bwMode="auto">
          <a:xfrm>
            <a:off x="5410200" y="508000"/>
            <a:ext cx="2667000" cy="45296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0" y="556949"/>
            <a:ext cx="5872120" cy="1877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dirty="0"/>
              <a:t>Flat circular coils (loops)</a:t>
            </a:r>
          </a:p>
          <a:p>
            <a:endParaRPr lang="en-US" dirty="0"/>
          </a:p>
          <a:p>
            <a:r>
              <a:rPr lang="en-US" dirty="0"/>
              <a:t>Show example</a:t>
            </a:r>
          </a:p>
          <a:p>
            <a:r>
              <a:rPr lang="en-US" dirty="0"/>
              <a:t>review </a:t>
            </a:r>
            <a:r>
              <a:rPr lang="en-US" dirty="0" err="1"/>
              <a:t>rt</a:t>
            </a:r>
            <a:r>
              <a:rPr lang="en-US" dirty="0"/>
              <a:t> hand rule</a:t>
            </a:r>
          </a:p>
        </p:txBody>
      </p:sp>
      <p:pic>
        <p:nvPicPr>
          <p:cNvPr id="33796" name="Picture 4" descr="FG20_11"/>
          <p:cNvPicPr>
            <a:picLocks noChangeAspect="1" noChangeArrowheads="1"/>
          </p:cNvPicPr>
          <p:nvPr/>
        </p:nvPicPr>
        <p:blipFill>
          <a:blip r:embed="rId2" cstate="print"/>
          <a:srcRect l="28006" t="6500" r="26985" b="3500"/>
          <a:stretch>
            <a:fillRect/>
          </a:stretch>
        </p:blipFill>
        <p:spPr bwMode="auto">
          <a:xfrm>
            <a:off x="5334000" y="1270000"/>
            <a:ext cx="3429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39</Words>
  <Application>Microsoft Office PowerPoint</Application>
  <PresentationFormat>On-screen Show (16:10)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Slide 1</vt:lpstr>
      <vt:lpstr>Slide 2</vt:lpstr>
      <vt:lpstr>Slide 3</vt:lpstr>
      <vt:lpstr>Slide 4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Murray, Christopher</cp:lastModifiedBy>
  <cp:revision>46</cp:revision>
  <dcterms:created xsi:type="dcterms:W3CDTF">2003-10-15T03:35:38Z</dcterms:created>
  <dcterms:modified xsi:type="dcterms:W3CDTF">2017-03-06T20:33:35Z</dcterms:modified>
</cp:coreProperties>
</file>