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5" r:id="rId2"/>
    <p:sldId id="266" r:id="rId3"/>
    <p:sldId id="269" r:id="rId4"/>
    <p:sldId id="267" r:id="rId5"/>
    <p:sldId id="268" r:id="rId6"/>
    <p:sldId id="270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04" y="-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03037-7093-40A4-9A23-0E5E00453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EC801-B775-49D3-9CD0-56CB47A33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CE598-4587-4555-8DBD-DD936E7B7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6CACE-4D49-49B0-B2E6-15196EDBA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50ECD-E62C-4D7A-B8EA-6DDACF845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0FFD0-371B-4BEA-B2E2-4CF1AE499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F89DE-D4A3-4897-859D-E731493B2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E513B-A538-47B1-8C30-0D9AE87E2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C41B4-8F80-4310-9EC0-586EA889F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FBE89-27DB-4CF1-A09C-82BFA07E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143EA-4A36-4689-BCEB-6F50A7476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3AD02A-4267-4ED6-95A3-4147600577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1" y="444500"/>
            <a:ext cx="64411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Motors, Galvanometers, and Speakers</a:t>
            </a:r>
          </a:p>
          <a:p>
            <a:pPr lvl="1">
              <a:buFontTx/>
              <a:buChar char="•"/>
            </a:pPr>
            <a:r>
              <a:rPr lang="en-US" sz="3200"/>
              <a:t>Galvanometers</a:t>
            </a:r>
          </a:p>
          <a:p>
            <a:pPr lvl="1">
              <a:buFontTx/>
              <a:buChar char="•"/>
            </a:pPr>
            <a:r>
              <a:rPr lang="en-US" sz="3200"/>
              <a:t>DC Motors</a:t>
            </a:r>
          </a:p>
          <a:p>
            <a:pPr lvl="1">
              <a:buFontTx/>
              <a:buChar char="•"/>
            </a:pPr>
            <a:r>
              <a:rPr lang="en-US" sz="3200"/>
              <a:t>Speakers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G:\CHAP20\FIGURES\FG20_31.PCT"/>
          <p:cNvPicPr>
            <a:picLocks noChangeAspect="1" noChangeArrowheads="1"/>
          </p:cNvPicPr>
          <p:nvPr/>
        </p:nvPicPr>
        <p:blipFill>
          <a:blip r:embed="rId2"/>
          <a:srcRect l="31006" t="11000" r="24985" b="5000"/>
          <a:stretch>
            <a:fillRect/>
          </a:stretch>
        </p:blipFill>
        <p:spPr bwMode="auto">
          <a:xfrm>
            <a:off x="2624138" y="952500"/>
            <a:ext cx="43100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2819400" y="254000"/>
            <a:ext cx="289053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 Galvanometer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819400" y="254000"/>
            <a:ext cx="289053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 Galvanometer</a:t>
            </a:r>
          </a:p>
        </p:txBody>
      </p:sp>
      <p:pic>
        <p:nvPicPr>
          <p:cNvPr id="15363" name="Picture 4" descr="G:\CHAP20\FIGURES\FG20_32.PCT"/>
          <p:cNvPicPr>
            <a:picLocks noChangeAspect="1" noChangeArrowheads="1"/>
          </p:cNvPicPr>
          <p:nvPr/>
        </p:nvPicPr>
        <p:blipFill>
          <a:blip r:embed="rId2"/>
          <a:srcRect l="30006" t="28999" r="27985" b="30501"/>
          <a:stretch>
            <a:fillRect/>
          </a:stretch>
        </p:blipFill>
        <p:spPr bwMode="auto">
          <a:xfrm>
            <a:off x="1219200" y="1143001"/>
            <a:ext cx="7239000" cy="387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819400" y="254000"/>
            <a:ext cx="2262158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 DC Motor</a:t>
            </a:r>
          </a:p>
        </p:txBody>
      </p:sp>
      <p:pic>
        <p:nvPicPr>
          <p:cNvPr id="16387" name="Picture 4" descr="G:\CHAP20\FIGURES\FG20_33.PCT"/>
          <p:cNvPicPr>
            <a:picLocks noChangeAspect="1" noChangeArrowheads="1"/>
          </p:cNvPicPr>
          <p:nvPr/>
        </p:nvPicPr>
        <p:blipFill>
          <a:blip r:embed="rId2"/>
          <a:srcRect l="27005" t="17000" r="24985" b="12500"/>
          <a:stretch>
            <a:fillRect/>
          </a:stretch>
        </p:blipFill>
        <p:spPr bwMode="auto">
          <a:xfrm>
            <a:off x="2057400" y="838729"/>
            <a:ext cx="5410200" cy="441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8601" y="190500"/>
            <a:ext cx="1890261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 Speaker</a:t>
            </a:r>
          </a:p>
        </p:txBody>
      </p:sp>
      <p:pic>
        <p:nvPicPr>
          <p:cNvPr id="17411" name="Picture 4" descr="G:\CHAP20\FIGURES\FG20_36.PCT"/>
          <p:cNvPicPr>
            <a:picLocks noChangeAspect="1" noChangeArrowheads="1"/>
          </p:cNvPicPr>
          <p:nvPr/>
        </p:nvPicPr>
        <p:blipFill>
          <a:blip r:embed="rId2"/>
          <a:srcRect l="28006" r="38988"/>
          <a:stretch>
            <a:fillRect/>
          </a:stretch>
        </p:blipFill>
        <p:spPr bwMode="auto">
          <a:xfrm>
            <a:off x="2895601" y="0"/>
            <a:ext cx="33940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5" descr="Z"/>
          <p:cNvSpPr>
            <a:spLocks noChangeAspect="1" noChangeArrowheads="1"/>
          </p:cNvSpPr>
          <p:nvPr/>
        </p:nvSpPr>
        <p:spPr bwMode="auto">
          <a:xfrm>
            <a:off x="4419600" y="2730500"/>
            <a:ext cx="3048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5" name="Picture 7" descr="wd_scoripo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63500"/>
            <a:ext cx="52387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ANd9GcQi-1lRqjLChdk9LtAejSbjzy9t5SMex4ZZlQ8X5SMAO5tEeMm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1" y="2984500"/>
            <a:ext cx="24669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2895600" y="4064000"/>
            <a:ext cx="914400" cy="9525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3810000" y="4064000"/>
            <a:ext cx="914400" cy="9525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3200400" y="4127500"/>
            <a:ext cx="1219200" cy="825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50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21</Words>
  <Application>Microsoft Office PowerPoint</Application>
  <PresentationFormat>On-screen Show (16:10)</PresentationFormat>
  <Paragraphs>10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Muriley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</cp:lastModifiedBy>
  <cp:revision>41</cp:revision>
  <dcterms:created xsi:type="dcterms:W3CDTF">2017-02-25T17:35:05Z</dcterms:created>
  <dcterms:modified xsi:type="dcterms:W3CDTF">2017-02-25T17:38:46Z</dcterms:modified>
</cp:coreProperties>
</file>