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61" r:id="rId2"/>
    <p:sldId id="256" r:id="rId3"/>
    <p:sldId id="257" r:id="rId4"/>
    <p:sldId id="262" r:id="rId5"/>
    <p:sldId id="260" r:id="rId6"/>
    <p:sldId id="259" r:id="rId7"/>
    <p:sldId id="258" r:id="rId8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 autoAdjust="0"/>
    <p:restoredTop sz="94645" autoAdjust="0"/>
  </p:normalViewPr>
  <p:slideViewPr>
    <p:cSldViewPr>
      <p:cViewPr varScale="1">
        <p:scale>
          <a:sx n="135" d="100"/>
          <a:sy n="135" d="100"/>
        </p:scale>
        <p:origin x="-104" y="-28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AD4DF-7E64-4B09-AA9A-982FCB08A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FE409-3A2C-4959-8238-5213A5D05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F468C-0DF1-4532-8B6A-BD620FA01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DD302-D537-43AF-84AD-B1B9ABD39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96B56-96F5-40EF-A81D-5126FDABF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1B135-E086-43A1-AC80-AC6918803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509A9-C143-4AC8-A12F-3D47B5841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A2A93-0665-459F-A574-AA8E47E9D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1B347-02BC-4AC1-81D8-116C60136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ABEF2-73AF-4869-AF0E-0B906F0C0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92129-935F-40A8-B346-35AF771B0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E5BA74F-B880-4769-80AC-B65E353B1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041525" y="886354"/>
            <a:ext cx="6098945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Magnetization</a:t>
            </a:r>
          </a:p>
          <a:p>
            <a:r>
              <a:rPr lang="en-US" sz="3200"/>
              <a:t>Domains</a:t>
            </a:r>
          </a:p>
          <a:p>
            <a:r>
              <a:rPr lang="en-US" sz="3200"/>
              <a:t>AC magnetization, demagnetization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D:\Documents\Gianfigs\CHAP20\FIGURES\FG20_39.PCT"/>
          <p:cNvPicPr>
            <a:picLocks noChangeAspect="1" noChangeArrowheads="1"/>
          </p:cNvPicPr>
          <p:nvPr/>
        </p:nvPicPr>
        <p:blipFill>
          <a:blip r:embed="rId2" cstate="print"/>
          <a:srcRect l="30006" t="15500" r="31985" b="14000"/>
          <a:stretch>
            <a:fillRect/>
          </a:stretch>
        </p:blipFill>
        <p:spPr bwMode="auto">
          <a:xfrm>
            <a:off x="304800" y="0"/>
            <a:ext cx="2895600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669926" y="3272896"/>
            <a:ext cx="3521075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Domains - small bits (1mm) that are aligned</a:t>
            </a:r>
          </a:p>
          <a:p>
            <a:pPr>
              <a:buFontTx/>
              <a:buChar char="•"/>
            </a:pPr>
            <a:r>
              <a:rPr lang="en-US"/>
              <a:t>a - unmagnetized = random orientation</a:t>
            </a:r>
          </a:p>
          <a:p>
            <a:pPr>
              <a:buFontTx/>
              <a:buChar char="•"/>
            </a:pPr>
            <a:r>
              <a:rPr lang="en-US"/>
              <a:t>b - slight preference down (N pole)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5318126" y="605896"/>
            <a:ext cx="34448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Demo</a:t>
            </a:r>
          </a:p>
          <a:p>
            <a:pPr lvl="1">
              <a:buFontTx/>
              <a:buChar char="•"/>
            </a:pPr>
            <a:r>
              <a:rPr lang="en-US"/>
              <a:t>Banging a magnet can re-orient domains.</a:t>
            </a:r>
          </a:p>
          <a:p>
            <a:pPr lvl="1">
              <a:buFontTx/>
              <a:buChar char="•"/>
            </a:pPr>
            <a:r>
              <a:rPr lang="en-US"/>
              <a:t>Show magnetizing with a hammer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6"/>
          <p:cNvGrpSpPr>
            <a:grpSpLocks/>
          </p:cNvGrpSpPr>
          <p:nvPr/>
        </p:nvGrpSpPr>
        <p:grpSpPr bwMode="auto">
          <a:xfrm>
            <a:off x="990600" y="1651000"/>
            <a:ext cx="6324600" cy="2491053"/>
            <a:chOff x="624" y="1248"/>
            <a:chExt cx="3984" cy="1883"/>
          </a:xfrm>
        </p:grpSpPr>
        <p:pic>
          <p:nvPicPr>
            <p:cNvPr id="4100" name="Picture 3" descr="E:\CHAP12\FIGURES\FG12_03.PCT"/>
            <p:cNvPicPr>
              <a:picLocks noChangeAspect="1" noChangeArrowheads="1"/>
            </p:cNvPicPr>
            <p:nvPr/>
          </p:nvPicPr>
          <p:blipFill>
            <a:blip r:embed="rId2" cstate="print"/>
            <a:srcRect l="43008" t="15500" r="29985" b="60500"/>
            <a:stretch>
              <a:fillRect/>
            </a:stretch>
          </p:blipFill>
          <p:spPr bwMode="auto">
            <a:xfrm>
              <a:off x="768" y="1248"/>
              <a:ext cx="3840" cy="18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1" name="Text Box 4"/>
            <p:cNvSpPr txBox="1">
              <a:spLocks noChangeArrowheads="1"/>
            </p:cNvSpPr>
            <p:nvPr/>
          </p:nvSpPr>
          <p:spPr bwMode="auto">
            <a:xfrm>
              <a:off x="624" y="2544"/>
              <a:ext cx="242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S</a:t>
              </a:r>
            </a:p>
          </p:txBody>
        </p:sp>
        <p:sp>
          <p:nvSpPr>
            <p:cNvPr id="4102" name="Text Box 5"/>
            <p:cNvSpPr txBox="1">
              <a:spLocks noChangeArrowheads="1"/>
            </p:cNvSpPr>
            <p:nvPr/>
          </p:nvSpPr>
          <p:spPr bwMode="auto">
            <a:xfrm>
              <a:off x="624" y="1392"/>
              <a:ext cx="288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N</a:t>
              </a:r>
            </a:p>
          </p:txBody>
        </p:sp>
      </p:grp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898525" y="182563"/>
            <a:ext cx="4901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Oscillating B field - (AC source)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7"/>
          <p:cNvSpPr txBox="1">
            <a:spLocks noChangeArrowheads="1"/>
          </p:cNvSpPr>
          <p:nvPr/>
        </p:nvSpPr>
        <p:spPr bwMode="auto">
          <a:xfrm>
            <a:off x="898525" y="182563"/>
            <a:ext cx="16805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Hysteresis</a:t>
            </a:r>
          </a:p>
        </p:txBody>
      </p:sp>
      <p:pic>
        <p:nvPicPr>
          <p:cNvPr id="5123" name="Picture 2" descr="http://t1.gstatic.com/images?q=tbn:ANd9GcTLKXpd-11XxVNE2ambFSs3tYJq7ffsOXjJpnyA9Nl9V0Yw6t9U_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8339" y="1651000"/>
            <a:ext cx="3405187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E:\CHAP12\FIGURES\FG12_03.PCT"/>
          <p:cNvPicPr>
            <a:picLocks noChangeAspect="1" noChangeArrowheads="1"/>
          </p:cNvPicPr>
          <p:nvPr/>
        </p:nvPicPr>
        <p:blipFill>
          <a:blip r:embed="rId2" cstate="print"/>
          <a:srcRect l="49760" t="15500" r="29985" b="60500"/>
          <a:stretch>
            <a:fillRect/>
          </a:stretch>
        </p:blipFill>
        <p:spPr bwMode="auto">
          <a:xfrm>
            <a:off x="2743200" y="1651000"/>
            <a:ext cx="4572000" cy="2491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2301875" y="3365501"/>
            <a:ext cx="3843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S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2301876" y="1841501"/>
            <a:ext cx="4568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N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898525" y="182563"/>
            <a:ext cx="4901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Oscillating B field - (AC source)</a:t>
            </a: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3429000" y="1143000"/>
            <a:ext cx="4267200" cy="3365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 flipV="1">
            <a:off x="3505200" y="3302000"/>
            <a:ext cx="304800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 flipH="1" flipV="1">
            <a:off x="3429000" y="3238500"/>
            <a:ext cx="7620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>
            <a:off x="3505200" y="3556000"/>
            <a:ext cx="304800" cy="12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11"/>
          <p:cNvSpPr>
            <a:spLocks noChangeShapeType="1"/>
          </p:cNvSpPr>
          <p:nvPr/>
        </p:nvSpPr>
        <p:spPr bwMode="auto">
          <a:xfrm flipH="1">
            <a:off x="3429000" y="3556000"/>
            <a:ext cx="76200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" name="Line 12"/>
          <p:cNvSpPr>
            <a:spLocks noChangeShapeType="1"/>
          </p:cNvSpPr>
          <p:nvPr/>
        </p:nvSpPr>
        <p:spPr bwMode="auto">
          <a:xfrm flipH="1">
            <a:off x="3200400" y="3556000"/>
            <a:ext cx="304800" cy="12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2803526" y="4733396"/>
            <a:ext cx="31341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results in South polarity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990600" y="1651000"/>
            <a:ext cx="6324600" cy="2491053"/>
            <a:chOff x="624" y="1248"/>
            <a:chExt cx="3984" cy="1883"/>
          </a:xfrm>
        </p:grpSpPr>
        <p:pic>
          <p:nvPicPr>
            <p:cNvPr id="7181" name="Picture 3" descr="E:\CHAP12\FIGURES\FG12_03.PCT"/>
            <p:cNvPicPr>
              <a:picLocks noChangeAspect="1" noChangeArrowheads="1"/>
            </p:cNvPicPr>
            <p:nvPr/>
          </p:nvPicPr>
          <p:blipFill>
            <a:blip r:embed="rId2" cstate="print"/>
            <a:srcRect l="43008" t="15500" r="29985" b="60500"/>
            <a:stretch>
              <a:fillRect/>
            </a:stretch>
          </p:blipFill>
          <p:spPr bwMode="auto">
            <a:xfrm>
              <a:off x="768" y="1248"/>
              <a:ext cx="3840" cy="18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2" name="Text Box 4"/>
            <p:cNvSpPr txBox="1">
              <a:spLocks noChangeArrowheads="1"/>
            </p:cNvSpPr>
            <p:nvPr/>
          </p:nvSpPr>
          <p:spPr bwMode="auto">
            <a:xfrm>
              <a:off x="624" y="2544"/>
              <a:ext cx="242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S</a:t>
              </a:r>
            </a:p>
          </p:txBody>
        </p:sp>
        <p:sp>
          <p:nvSpPr>
            <p:cNvPr id="7183" name="Text Box 5"/>
            <p:cNvSpPr txBox="1">
              <a:spLocks noChangeArrowheads="1"/>
            </p:cNvSpPr>
            <p:nvPr/>
          </p:nvSpPr>
          <p:spPr bwMode="auto">
            <a:xfrm>
              <a:off x="624" y="1392"/>
              <a:ext cx="288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N</a:t>
              </a:r>
            </a:p>
          </p:txBody>
        </p:sp>
      </p:grp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898525" y="182563"/>
            <a:ext cx="4901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Oscillating B field - (AC source)</a:t>
            </a:r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2057400" y="1143000"/>
            <a:ext cx="6477000" cy="3365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3" name="Line 8"/>
          <p:cNvSpPr>
            <a:spLocks noChangeShapeType="1"/>
          </p:cNvSpPr>
          <p:nvPr/>
        </p:nvSpPr>
        <p:spPr bwMode="auto">
          <a:xfrm flipV="1">
            <a:off x="2057401" y="1778000"/>
            <a:ext cx="176213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4" name="Line 9"/>
          <p:cNvSpPr>
            <a:spLocks noChangeShapeType="1"/>
          </p:cNvSpPr>
          <p:nvPr/>
        </p:nvSpPr>
        <p:spPr bwMode="auto">
          <a:xfrm>
            <a:off x="2057400" y="2032000"/>
            <a:ext cx="381000" cy="846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Line 10"/>
          <p:cNvSpPr>
            <a:spLocks noChangeShapeType="1"/>
          </p:cNvSpPr>
          <p:nvPr/>
        </p:nvSpPr>
        <p:spPr bwMode="auto">
          <a:xfrm>
            <a:off x="2057400" y="2032000"/>
            <a:ext cx="82550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Line 11"/>
          <p:cNvSpPr>
            <a:spLocks noChangeShapeType="1"/>
          </p:cNvSpPr>
          <p:nvPr/>
        </p:nvSpPr>
        <p:spPr bwMode="auto">
          <a:xfrm flipH="1">
            <a:off x="1752600" y="2032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Line 12"/>
          <p:cNvSpPr>
            <a:spLocks noChangeShapeType="1"/>
          </p:cNvSpPr>
          <p:nvPr/>
        </p:nvSpPr>
        <p:spPr bwMode="auto">
          <a:xfrm flipH="1" flipV="1">
            <a:off x="1925638" y="1841500"/>
            <a:ext cx="131762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Line 13"/>
          <p:cNvSpPr>
            <a:spLocks noChangeShapeType="1"/>
          </p:cNvSpPr>
          <p:nvPr/>
        </p:nvSpPr>
        <p:spPr bwMode="auto">
          <a:xfrm flipH="1">
            <a:off x="1970088" y="2032000"/>
            <a:ext cx="87312" cy="12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Text Box 16"/>
          <p:cNvSpPr txBox="1">
            <a:spLocks noChangeArrowheads="1"/>
          </p:cNvSpPr>
          <p:nvPr/>
        </p:nvSpPr>
        <p:spPr bwMode="auto">
          <a:xfrm>
            <a:off x="2590800" y="1524001"/>
            <a:ext cx="8630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Pop!</a:t>
            </a:r>
          </a:p>
        </p:txBody>
      </p:sp>
      <p:sp>
        <p:nvSpPr>
          <p:cNvPr id="7180" name="Text Box 17"/>
          <p:cNvSpPr txBox="1">
            <a:spLocks noChangeArrowheads="1"/>
          </p:cNvSpPr>
          <p:nvPr/>
        </p:nvSpPr>
        <p:spPr bwMode="auto">
          <a:xfrm>
            <a:off x="1736725" y="4669896"/>
            <a:ext cx="28174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results North polarity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5"/>
          <p:cNvGrpSpPr>
            <a:grpSpLocks/>
          </p:cNvGrpSpPr>
          <p:nvPr/>
        </p:nvGrpSpPr>
        <p:grpSpPr bwMode="auto">
          <a:xfrm>
            <a:off x="914400" y="952501"/>
            <a:ext cx="7391400" cy="2448719"/>
            <a:chOff x="288" y="1632"/>
            <a:chExt cx="4656" cy="1851"/>
          </a:xfrm>
        </p:grpSpPr>
        <p:pic>
          <p:nvPicPr>
            <p:cNvPr id="8197" name="Picture 2" descr="E:\CHAP11\FIGURES\FG11_15.PCT"/>
            <p:cNvPicPr>
              <a:picLocks noChangeAspect="1" noChangeArrowheads="1"/>
            </p:cNvPicPr>
            <p:nvPr/>
          </p:nvPicPr>
          <p:blipFill>
            <a:blip r:embed="rId2" cstate="print"/>
            <a:srcRect l="24005" t="31999" r="19983" b="32001"/>
            <a:stretch>
              <a:fillRect/>
            </a:stretch>
          </p:blipFill>
          <p:spPr bwMode="auto">
            <a:xfrm>
              <a:off x="624" y="1632"/>
              <a:ext cx="4320" cy="1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198" name="Text Box 3"/>
            <p:cNvSpPr txBox="1">
              <a:spLocks noChangeArrowheads="1"/>
            </p:cNvSpPr>
            <p:nvPr/>
          </p:nvSpPr>
          <p:spPr bwMode="auto">
            <a:xfrm>
              <a:off x="288" y="1689"/>
              <a:ext cx="288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N</a:t>
              </a:r>
            </a:p>
          </p:txBody>
        </p:sp>
        <p:sp>
          <p:nvSpPr>
            <p:cNvPr id="8199" name="Text Box 4"/>
            <p:cNvSpPr txBox="1">
              <a:spLocks noChangeArrowheads="1"/>
            </p:cNvSpPr>
            <p:nvPr/>
          </p:nvSpPr>
          <p:spPr bwMode="auto">
            <a:xfrm>
              <a:off x="335" y="3081"/>
              <a:ext cx="242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S</a:t>
              </a:r>
            </a:p>
          </p:txBody>
        </p:sp>
      </p:grp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2270126" y="182563"/>
            <a:ext cx="49215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Demagnetizing with AC magnet:</a:t>
            </a:r>
          </a:p>
        </p:txBody>
      </p:sp>
      <p:pic>
        <p:nvPicPr>
          <p:cNvPr id="8196" name="Picture 12" descr="http://t2.gstatic.com/images?q=tbn:ANd9GcR-DDDqygnezn5WGEujq9UlLabXw81c34WnABDO8iEf4qxhaW33s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984500"/>
            <a:ext cx="3290888" cy="2550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93</Words>
  <Application>Microsoft Office PowerPoint</Application>
  <PresentationFormat>On-screen Show (16:10)</PresentationFormat>
  <Paragraphs>25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Tualatin High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</cp:lastModifiedBy>
  <cp:revision>8</cp:revision>
  <dcterms:created xsi:type="dcterms:W3CDTF">2017-02-25T17:35:04Z</dcterms:created>
  <dcterms:modified xsi:type="dcterms:W3CDTF">2017-02-25T17:39:42Z</dcterms:modified>
</cp:coreProperties>
</file>