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4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7" d="100"/>
          <a:sy n="57" d="100"/>
        </p:scale>
        <p:origin x="-3210" y="-14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C6457-CB57-4A1C-9786-EE6C8A03F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219B-834C-42B2-A44E-4D670E748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5142-ACAA-40DC-8855-6EF37EE46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5EE1F-CA05-4EDB-A4D0-4905272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BC230-8CD8-4966-883A-5A79A86C1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36117-8437-48DC-9C55-93AEF376D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A429D-A192-49D1-AAA3-85A886780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867A-98F6-4A4A-8182-111E7FE90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6BF12-C7CD-4D66-B858-9858F20E7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5DB0E-79C0-47EE-984E-704043CAC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822DD-A201-42A0-867C-21441409E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60DBF3-A853-4DA5-A7E9-1310A878C5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44500"/>
            <a:ext cx="519885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Hall Effect</a:t>
            </a:r>
          </a:p>
          <a:p>
            <a:r>
              <a:rPr lang="en-US" sz="3200"/>
              <a:t>What it is</a:t>
            </a:r>
          </a:p>
          <a:p>
            <a:pPr lvl="1">
              <a:buFontTx/>
              <a:buChar char="•"/>
            </a:pPr>
            <a:r>
              <a:rPr lang="en-US" sz="3200"/>
              <a:t>Two possibilities</a:t>
            </a:r>
          </a:p>
          <a:p>
            <a:pPr lvl="2">
              <a:buFontTx/>
              <a:buChar char="•"/>
            </a:pPr>
            <a:r>
              <a:rPr lang="en-US" sz="3200"/>
              <a:t>Positive charge moves</a:t>
            </a:r>
          </a:p>
          <a:p>
            <a:pPr lvl="2">
              <a:buFontTx/>
              <a:buChar char="•"/>
            </a:pPr>
            <a:r>
              <a:rPr lang="en-US" sz="3200"/>
              <a:t>Negative Charge Moves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10121"/>
            <a:ext cx="4343400" cy="247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3012" y="3086100"/>
            <a:ext cx="416720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60500"/>
            <a:ext cx="2990850" cy="2079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14500"/>
            <a:ext cx="2857500" cy="2381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13</Words>
  <Application>Microsoft Office PowerPoint</Application>
  <PresentationFormat>On-screen Show (16:10)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39</cp:revision>
  <dcterms:created xsi:type="dcterms:W3CDTF">2017-02-25T17:35:03Z</dcterms:created>
  <dcterms:modified xsi:type="dcterms:W3CDTF">2017-02-28T21:15:08Z</dcterms:modified>
</cp:coreProperties>
</file>