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59" r:id="rId10"/>
    <p:sldId id="272" r:id="rId11"/>
    <p:sldId id="273" r:id="rId12"/>
    <p:sldId id="274" r:id="rId13"/>
    <p:sldId id="269" r:id="rId14"/>
    <p:sldId id="275" r:id="rId15"/>
    <p:sldId id="276" r:id="rId16"/>
    <p:sldId id="277" r:id="rId17"/>
    <p:sldId id="270" r:id="rId18"/>
    <p:sldId id="278" r:id="rId19"/>
    <p:sldId id="280" r:id="rId20"/>
    <p:sldId id="279" r:id="rId21"/>
    <p:sldId id="271" r:id="rId22"/>
    <p:sldId id="281" r:id="rId23"/>
    <p:sldId id="282" r:id="rId24"/>
    <p:sldId id="283" r:id="rId25"/>
    <p:sldId id="260" r:id="rId26"/>
    <p:sldId id="284" r:id="rId27"/>
    <p:sldId id="285" r:id="rId28"/>
    <p:sldId id="286" r:id="rId29"/>
    <p:sldId id="261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8" r:id="rId61"/>
    <p:sldId id="319" r:id="rId62"/>
    <p:sldId id="320" r:id="rId63"/>
    <p:sldId id="321" r:id="rId64"/>
    <p:sldId id="322" r:id="rId65"/>
    <p:sldId id="323" r:id="rId66"/>
    <p:sldId id="325" r:id="rId67"/>
    <p:sldId id="326" r:id="rId68"/>
    <p:sldId id="333" r:id="rId69"/>
    <p:sldId id="327" r:id="rId70"/>
    <p:sldId id="328" r:id="rId71"/>
    <p:sldId id="334" r:id="rId72"/>
    <p:sldId id="335" r:id="rId73"/>
    <p:sldId id="342" r:id="rId74"/>
    <p:sldId id="336" r:id="rId75"/>
    <p:sldId id="337" r:id="rId76"/>
    <p:sldId id="338" r:id="rId77"/>
    <p:sldId id="339" r:id="rId78"/>
    <p:sldId id="343" r:id="rId79"/>
    <p:sldId id="340" r:id="rId80"/>
    <p:sldId id="341" r:id="rId81"/>
    <p:sldId id="344" r:id="rId82"/>
    <p:sldId id="345" r:id="rId83"/>
    <p:sldId id="346" r:id="rId84"/>
    <p:sldId id="347" r:id="rId85"/>
    <p:sldId id="348" r:id="rId86"/>
    <p:sldId id="349" r:id="rId87"/>
    <p:sldId id="350" r:id="rId88"/>
    <p:sldId id="351" r:id="rId89"/>
    <p:sldId id="352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CC9-A0A9-4299-A001-E2BFBB4C22DF}" type="datetimeFigureOut">
              <a:rPr lang="en-US" smtClean="0"/>
              <a:pPr/>
              <a:t>2021-11-19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54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05200" y="2184737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05200" y="2184737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2362200" y="26670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26670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25060" y="2184737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48604" y="2184737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>
            <a:off x="1746766" y="3434834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5400000">
            <a:off x="1746766" y="3206234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81400" y="2777384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00" y="2733940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1746766" y="28194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1098" y="2286000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81400" y="2590800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0800000"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6200000"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098" y="2286000"/>
            <a:ext cx="20633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.</a:t>
            </a:r>
            <a:r>
              <a:rPr lang="en-US" dirty="0" smtClean="0"/>
              <a:t>      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3" name="Group 2"/>
          <p:cNvGrpSpPr/>
          <p:nvPr/>
        </p:nvGrpSpPr>
        <p:grpSpPr>
          <a:xfrm rot="54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2590800"/>
            <a:ext cx="187743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05200" y="259080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72784" y="2599346"/>
            <a:ext cx="76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04416" y="3733800"/>
            <a:ext cx="76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2306" y="41148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flows clockwise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05200" y="259080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72784" y="3733800"/>
            <a:ext cx="76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04416" y="2599346"/>
            <a:ext cx="76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2306" y="4114800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flows anti-clockwise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743200" y="2590800"/>
            <a:ext cx="1524000" cy="1143000"/>
            <a:chOff x="2743200" y="2590800"/>
            <a:chExt cx="1524000" cy="1143000"/>
          </a:xfrm>
        </p:grpSpPr>
        <p:sp>
          <p:nvSpPr>
            <p:cNvPr id="4" name="Oval 3"/>
            <p:cNvSpPr/>
            <p:nvPr/>
          </p:nvSpPr>
          <p:spPr>
            <a:xfrm>
              <a:off x="2743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19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71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24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00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76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352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429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05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81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657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33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10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86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62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38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114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38400" y="39740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current flows </a:t>
            </a:r>
            <a:r>
              <a:rPr lang="en-US" b="1" u="sng" dirty="0" smtClean="0"/>
              <a:t>up</a:t>
            </a:r>
            <a:r>
              <a:rPr lang="en-US" dirty="0" smtClean="0"/>
              <a:t> the </a:t>
            </a:r>
            <a:r>
              <a:rPr lang="en-US" b="1" u="sng" dirty="0" smtClean="0"/>
              <a:t>front</a:t>
            </a:r>
            <a:r>
              <a:rPr lang="en-US" dirty="0" smtClean="0"/>
              <a:t> of the coil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0" y="2590800"/>
            <a:ext cx="1524000" cy="1143000"/>
            <a:chOff x="2743200" y="2590800"/>
            <a:chExt cx="1524000" cy="1143000"/>
          </a:xfrm>
        </p:grpSpPr>
        <p:sp>
          <p:nvSpPr>
            <p:cNvPr id="4" name="Oval 3"/>
            <p:cNvSpPr/>
            <p:nvPr/>
          </p:nvSpPr>
          <p:spPr>
            <a:xfrm>
              <a:off x="2743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19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71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24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00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76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352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429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05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81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657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33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10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86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62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38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114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438400" y="397406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current flows </a:t>
            </a:r>
            <a:r>
              <a:rPr lang="en-US" b="1" u="sng" dirty="0" smtClean="0"/>
              <a:t>down</a:t>
            </a:r>
            <a:r>
              <a:rPr lang="en-US" dirty="0" smtClean="0"/>
              <a:t> the </a:t>
            </a:r>
            <a:r>
              <a:rPr lang="en-US" b="1" u="sng" dirty="0" smtClean="0"/>
              <a:t>front</a:t>
            </a:r>
            <a:r>
              <a:rPr lang="en-US" dirty="0" smtClean="0"/>
              <a:t> of the coil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 rot="5400000">
            <a:off x="2743200" y="2590800"/>
            <a:ext cx="1524000" cy="1143000"/>
            <a:chOff x="2743200" y="2590800"/>
            <a:chExt cx="1524000" cy="1143000"/>
          </a:xfrm>
        </p:grpSpPr>
        <p:sp>
          <p:nvSpPr>
            <p:cNvPr id="5" name="Oval 4"/>
            <p:cNvSpPr/>
            <p:nvPr/>
          </p:nvSpPr>
          <p:spPr>
            <a:xfrm>
              <a:off x="2743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19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71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24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00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276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52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05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81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57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33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86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62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038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14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38400" y="3974068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current flows </a:t>
            </a:r>
            <a:r>
              <a:rPr lang="en-US" b="1" u="sng" dirty="0" smtClean="0"/>
              <a:t>to the right</a:t>
            </a:r>
            <a:r>
              <a:rPr lang="en-US" dirty="0" smtClean="0"/>
              <a:t> on the </a:t>
            </a:r>
            <a:r>
              <a:rPr lang="en-US" b="1" u="sng" dirty="0" smtClean="0"/>
              <a:t>front</a:t>
            </a:r>
            <a:r>
              <a:rPr lang="en-US" dirty="0" smtClean="0"/>
              <a:t> of the coil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 rot="5400000">
            <a:off x="2743200" y="2590800"/>
            <a:ext cx="1524000" cy="1143000"/>
            <a:chOff x="2743200" y="2590800"/>
            <a:chExt cx="1524000" cy="1143000"/>
          </a:xfrm>
        </p:grpSpPr>
        <p:sp>
          <p:nvSpPr>
            <p:cNvPr id="5" name="Oval 4"/>
            <p:cNvSpPr/>
            <p:nvPr/>
          </p:nvSpPr>
          <p:spPr>
            <a:xfrm>
              <a:off x="2743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19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71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24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00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276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52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05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81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57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33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862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624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0386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14800" y="2590800"/>
              <a:ext cx="1524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38400" y="3974068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current flows </a:t>
            </a:r>
            <a:r>
              <a:rPr lang="en-US" b="1" u="sng" dirty="0" smtClean="0"/>
              <a:t>to the left</a:t>
            </a:r>
            <a:r>
              <a:rPr lang="en-US" dirty="0" smtClean="0"/>
              <a:t> on the </a:t>
            </a:r>
            <a:r>
              <a:rPr lang="en-US" b="1" u="sng" dirty="0" smtClean="0"/>
              <a:t>front</a:t>
            </a:r>
            <a:r>
              <a:rPr lang="en-US" dirty="0" smtClean="0"/>
              <a:t> of the coil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905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983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9222" y="24500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45006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505200"/>
            <a:ext cx="2851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 of page =   Vertically </a:t>
            </a:r>
            <a:r>
              <a:rPr lang="en-US" sz="1400" u="sng" dirty="0" smtClean="0"/>
              <a:t>Upward</a:t>
            </a:r>
          </a:p>
          <a:p>
            <a:endParaRPr lang="en-US" sz="700" u="sng" dirty="0" smtClean="0"/>
          </a:p>
          <a:p>
            <a:r>
              <a:rPr lang="en-US" sz="1400" dirty="0" smtClean="0"/>
              <a:t>Into the page = Vertically </a:t>
            </a:r>
            <a:r>
              <a:rPr lang="en-US" sz="1400" u="sng" dirty="0" smtClean="0"/>
              <a:t>Downward</a:t>
            </a:r>
            <a:endParaRPr lang="en-US" sz="14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Map:</a:t>
            </a:r>
            <a:endParaRPr lang="en-US" sz="1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3" name="Group 2"/>
          <p:cNvGrpSpPr/>
          <p:nvPr/>
        </p:nvGrpSpPr>
        <p:grpSpPr>
          <a:xfrm rot="108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2"/>
          <p:cNvGrpSpPr/>
          <p:nvPr/>
        </p:nvGrpSpPr>
        <p:grpSpPr>
          <a:xfrm rot="54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2"/>
          <p:cNvGrpSpPr/>
          <p:nvPr/>
        </p:nvGrpSpPr>
        <p:grpSpPr>
          <a:xfrm rot="108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2"/>
          <p:cNvGrpSpPr/>
          <p:nvPr/>
        </p:nvGrpSpPr>
        <p:grpSpPr>
          <a:xfrm rot="162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2"/>
          <p:cNvGrpSpPr/>
          <p:nvPr/>
        </p:nvGrpSpPr>
        <p:grpSpPr>
          <a:xfrm rot="54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2"/>
          <p:cNvGrpSpPr/>
          <p:nvPr/>
        </p:nvGrpSpPr>
        <p:grpSpPr>
          <a:xfrm rot="108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2"/>
          <p:cNvGrpSpPr/>
          <p:nvPr/>
        </p:nvGrpSpPr>
        <p:grpSpPr>
          <a:xfrm rot="162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 rot="162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 rot="54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05200" y="2184737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05200" y="2184737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 rot="10800000">
            <a:off x="2362200" y="26670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>
            <a:off x="2057400" y="26670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25060" y="2184737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48604" y="2184737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 rot="16200000">
            <a:off x="1746766" y="3434834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 rot="5400000">
            <a:off x="1746766" y="3206234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81400" y="2777384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00" y="2733940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>
            <a:off x="1746766" y="2971800"/>
            <a:ext cx="4648200" cy="369332"/>
            <a:chOff x="1524000" y="2709016"/>
            <a:chExt cx="4648200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3" name="Group 2"/>
          <p:cNvGrpSpPr/>
          <p:nvPr/>
        </p:nvGrpSpPr>
        <p:grpSpPr>
          <a:xfrm rot="54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1098" y="2286000"/>
            <a:ext cx="2659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.</a:t>
            </a:r>
            <a:r>
              <a:rPr lang="en-US" dirty="0" smtClean="0"/>
              <a:t>       (I is out of the page)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6200000">
            <a:off x="1647547" y="1248054"/>
            <a:ext cx="5086907" cy="3950732"/>
            <a:chOff x="1618693" y="1219200"/>
            <a:chExt cx="5086907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8693" y="4800600"/>
              <a:ext cx="1736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up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81400" y="2590800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x</a:t>
            </a:r>
            <a:r>
              <a:rPr lang="en-US" dirty="0" smtClean="0"/>
              <a:t>       (I is into the page)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09800" y="25146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05000" y="5486400"/>
            <a:ext cx="3352800" cy="457200"/>
            <a:chOff x="2209800" y="2514600"/>
            <a:chExt cx="3352800" cy="457200"/>
          </a:xfrm>
        </p:grpSpPr>
        <p:sp>
          <p:nvSpPr>
            <p:cNvPr id="13" name="Oval 12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10800000"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40521" y="48006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left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2362200" y="3352800"/>
            <a:ext cx="3352800" cy="457200"/>
            <a:chOff x="2209800" y="2514600"/>
            <a:chExt cx="3352800" cy="457200"/>
          </a:xfrm>
        </p:grpSpPr>
        <p:sp>
          <p:nvSpPr>
            <p:cNvPr id="19" name="Oval 18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 rot="5400000">
            <a:off x="1593045" y="1135845"/>
            <a:ext cx="5195913" cy="3950734"/>
            <a:chOff x="1509687" y="1219200"/>
            <a:chExt cx="5195913" cy="395073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09687" y="4800602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down the page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2819400" y="2743200"/>
            <a:ext cx="3352800" cy="457200"/>
            <a:chOff x="2209800" y="2514600"/>
            <a:chExt cx="3352800" cy="457200"/>
          </a:xfrm>
        </p:grpSpPr>
        <p:sp>
          <p:nvSpPr>
            <p:cNvPr id="19" name="Oval 18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6200000">
            <a:off x="2362200" y="26670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7" name="Group 6"/>
          <p:cNvGrpSpPr/>
          <p:nvPr/>
        </p:nvGrpSpPr>
        <p:grpSpPr>
          <a:xfrm rot="10800000">
            <a:off x="2362199" y="26670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0800000">
            <a:off x="2362199" y="26670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.    .    .    .    .    .    .    .    .    .    .    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0" y="27432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3" name="Group 2"/>
          <p:cNvGrpSpPr/>
          <p:nvPr/>
        </p:nvGrpSpPr>
        <p:grpSpPr>
          <a:xfrm rot="10800000">
            <a:off x="1524000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6200000">
            <a:off x="2819400" y="27432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1375037" y="1439254"/>
            <a:ext cx="6168763" cy="4032043"/>
            <a:chOff x="1375037" y="1439254"/>
            <a:chExt cx="616876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375037" y="1520564"/>
              <a:ext cx="5631928" cy="3950733"/>
              <a:chOff x="1073672" y="1219200"/>
              <a:chExt cx="563192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73672" y="4800601"/>
                <a:ext cx="250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right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16200000"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1375037" y="1439254"/>
            <a:ext cx="6168763" cy="4032043"/>
            <a:chOff x="1375037" y="1439254"/>
            <a:chExt cx="616876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375037" y="1520564"/>
              <a:ext cx="5631928" cy="3950733"/>
              <a:chOff x="1073672" y="1219200"/>
              <a:chExt cx="563192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73672" y="4800601"/>
                <a:ext cx="250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right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438400" y="34290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 rot="10800000">
            <a:off x="1375037" y="1439254"/>
            <a:ext cx="6104643" cy="4032043"/>
            <a:chOff x="1439157" y="1439254"/>
            <a:chExt cx="610464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439157" y="1520564"/>
              <a:ext cx="5567808" cy="3950733"/>
              <a:chOff x="1137792" y="1219200"/>
              <a:chExt cx="556780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37792" y="4800601"/>
                <a:ext cx="2377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left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2443397" y="370894"/>
            <a:ext cx="4032046" cy="6131614"/>
            <a:chOff x="2443397" y="370894"/>
            <a:chExt cx="4032046" cy="6131614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702687" y="1729752"/>
              <a:ext cx="5594778" cy="3950734"/>
              <a:chOff x="1110822" y="1219200"/>
              <a:chExt cx="5594778" cy="3950734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10822" y="4800602"/>
                <a:ext cx="2768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is up the page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971800" y="30480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 rot="10800000">
            <a:off x="2443396" y="229831"/>
            <a:ext cx="4032047" cy="6272677"/>
            <a:chOff x="2443397" y="370894"/>
            <a:chExt cx="4032047" cy="6272677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632158" y="1800286"/>
              <a:ext cx="5735839" cy="3950732"/>
              <a:chOff x="969761" y="1219200"/>
              <a:chExt cx="5735839" cy="3950732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969761" y="4800600"/>
                <a:ext cx="3050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is down the page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0800000">
            <a:off x="2438400" y="26670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5400000">
            <a:off x="2362200" y="32004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6200000">
            <a:off x="2286000" y="20574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2209800" y="28956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352800" y="16764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227882" y="16764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200401" y="16764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6200000">
            <a:off x="3243122" y="16764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6" name="Group 9"/>
          <p:cNvGrpSpPr/>
          <p:nvPr/>
        </p:nvGrpSpPr>
        <p:grpSpPr>
          <a:xfrm rot="16200000">
            <a:off x="3075482" y="17038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075482" y="17038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075482" y="17038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075482" y="17038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676400" y="1219200"/>
            <a:ext cx="5029200" cy="3950732"/>
            <a:chOff x="1676400" y="1219200"/>
            <a:chExt cx="5029200" cy="3950732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676400" y="1219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76400" y="1524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676400" y="1828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6400" y="2133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2438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76400" y="2743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76400" y="3048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6400" y="33528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76400" y="36576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676400" y="39624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76400" y="42672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676400" y="4572000"/>
              <a:ext cx="50292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76400" y="48006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B is to the right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16200000">
            <a:off x="1758433" y="2709016"/>
            <a:ext cx="4648200" cy="369332"/>
            <a:chOff x="1524000" y="2709016"/>
            <a:chExt cx="4648200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905000" y="2895600"/>
              <a:ext cx="426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24000" y="270901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4327</Words>
  <Application>Microsoft Office PowerPoint</Application>
  <PresentationFormat>On-screen Show (4:3)</PresentationFormat>
  <Paragraphs>558</Paragraphs>
  <Slides>89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Office Theme</vt:lpstr>
      <vt:lpstr>Cross Products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Particles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Hall effect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X field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Blv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58</cp:revision>
  <dcterms:created xsi:type="dcterms:W3CDTF">2021-10-29T15:31:35Z</dcterms:created>
  <dcterms:modified xsi:type="dcterms:W3CDTF">2021-11-19T23:58:25Z</dcterms:modified>
</cp:coreProperties>
</file>