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45" autoAdjust="0"/>
  </p:normalViewPr>
  <p:slideViewPr>
    <p:cSldViewPr>
      <p:cViewPr>
        <p:scale>
          <a:sx n="50" d="100"/>
          <a:sy n="50" d="100"/>
        </p:scale>
        <p:origin x="-3432" y="-15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6DBA0-30F6-476A-8092-926F21D5E2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45214-E385-489B-9541-ECB38C24C6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B2771-9557-4597-8909-1F5F7556CE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E982B-0ACD-47ED-9641-B22CFB8FC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6C982-FC46-467D-BE20-71BD95244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AC703-A7EC-459E-AE27-00E5E6656D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BD86A-1164-4F03-89A1-C46FA7987D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70209-E815-4D14-B122-FBACD07E45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23E43-1B5F-4F50-AFF2-0C37D46F8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E7FCA-FA63-45BE-84CA-F51066819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2E0E1-602D-4AC1-A751-C9048304E1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92BC61CF-CFA9-4EC7-9D38-86F651DD1C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FG21_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9413"/>
            <a:ext cx="9144000" cy="609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1812925" y="5756275"/>
            <a:ext cx="26860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Calculate power lost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83058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If you transmit 1000. W at 120 V on wires that have a resistance of 2.0 ohms, what power is lost?</a:t>
            </a:r>
          </a:p>
          <a:p>
            <a:endParaRPr lang="en-US" sz="2800"/>
          </a:p>
          <a:p>
            <a:r>
              <a:rPr lang="en-US" sz="2800"/>
              <a:t>If you transmit 1000. W at 12,000 0V on wires that have a resistance of 2.0 ohms, what power is lost?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04800" y="6554788"/>
            <a:ext cx="12239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140 W, 0.014 W </a:t>
            </a: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762000" y="2576513"/>
            <a:ext cx="7315200" cy="954087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ym typeface="Symbol" pitchFamily="18" charset="2"/>
              </a:rPr>
              <a:t>Use P = IV, so I = P/V, and then P = I</a:t>
            </a:r>
            <a:r>
              <a:rPr lang="en-US" sz="2800" baseline="30000">
                <a:sym typeface="Symbol" pitchFamily="18" charset="2"/>
              </a:rPr>
              <a:t>2</a:t>
            </a:r>
            <a:r>
              <a:rPr lang="en-US" sz="2800">
                <a:sym typeface="Symbol" pitchFamily="18" charset="2"/>
              </a:rPr>
              <a:t>R for power lost in each case…..</a:t>
            </a:r>
            <a:endParaRPr lang="en-US" sz="140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</TotalTime>
  <Words>78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Calibri</vt:lpstr>
      <vt:lpstr>Symbol</vt:lpstr>
      <vt:lpstr>Default Design</vt:lpstr>
      <vt:lpstr>Slide 1</vt:lpstr>
      <vt:lpstr>Slide 2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Murray, Christopher</cp:lastModifiedBy>
  <cp:revision>67</cp:revision>
  <dcterms:created xsi:type="dcterms:W3CDTF">2003-10-15T03:35:38Z</dcterms:created>
  <dcterms:modified xsi:type="dcterms:W3CDTF">2016-02-22T17:11:12Z</dcterms:modified>
</cp:coreProperties>
</file>